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notesSlides/notesSlide1.xml" ContentType="application/vnd.openxmlformats-officedocument.presentationml.notesSlide+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5" r:id="rId1"/>
  </p:sldMasterIdLst>
  <p:notesMasterIdLst>
    <p:notesMasterId r:id="rId27"/>
  </p:notesMasterIdLst>
  <p:handoutMasterIdLst>
    <p:handoutMasterId r:id="rId28"/>
  </p:handoutMasterIdLst>
  <p:sldIdLst>
    <p:sldId id="344" r:id="rId2"/>
    <p:sldId id="258" r:id="rId3"/>
    <p:sldId id="257" r:id="rId4"/>
    <p:sldId id="259" r:id="rId5"/>
    <p:sldId id="260" r:id="rId6"/>
    <p:sldId id="261" r:id="rId7"/>
    <p:sldId id="262" r:id="rId8"/>
    <p:sldId id="265" r:id="rId9"/>
    <p:sldId id="323" r:id="rId10"/>
    <p:sldId id="346" r:id="rId11"/>
    <p:sldId id="347" r:id="rId12"/>
    <p:sldId id="263" r:id="rId13"/>
    <p:sldId id="264" r:id="rId14"/>
    <p:sldId id="348" r:id="rId15"/>
    <p:sldId id="267" r:id="rId16"/>
    <p:sldId id="268" r:id="rId17"/>
    <p:sldId id="266" r:id="rId18"/>
    <p:sldId id="349" r:id="rId19"/>
    <p:sldId id="350" r:id="rId20"/>
    <p:sldId id="351" r:id="rId21"/>
    <p:sldId id="352" r:id="rId22"/>
    <p:sldId id="353" r:id="rId23"/>
    <p:sldId id="354" r:id="rId24"/>
    <p:sldId id="269" r:id="rId25"/>
    <p:sldId id="345" r:id="rId2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7823F"/>
    <a:srgbClr val="3D8225"/>
    <a:srgbClr val="262932"/>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677" autoAdjust="0"/>
    <p:restoredTop sz="94660"/>
  </p:normalViewPr>
  <p:slideViewPr>
    <p:cSldViewPr snapToGrid="0">
      <p:cViewPr varScale="1">
        <p:scale>
          <a:sx n="106" d="100"/>
          <a:sy n="106" d="100"/>
        </p:scale>
        <p:origin x="2058" y="102"/>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50" d="100"/>
          <a:sy n="50" d="100"/>
        </p:scale>
        <p:origin x="2886" y="3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CFB548F-E164-4D9F-A017-507A6147540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B89FF16F-2ADC-423B-8AA2-14F76ECB1EA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CCFA85B-F0D0-46B4-B4F4-F331F321C77C}" type="datetimeFigureOut">
              <a:rPr lang="en-IN" smtClean="0"/>
              <a:t>18-05-2022</a:t>
            </a:fld>
            <a:endParaRPr lang="en-IN"/>
          </a:p>
        </p:txBody>
      </p:sp>
      <p:sp>
        <p:nvSpPr>
          <p:cNvPr id="4" name="Footer Placeholder 3">
            <a:extLst>
              <a:ext uri="{FF2B5EF4-FFF2-40B4-BE49-F238E27FC236}">
                <a16:creationId xmlns:a16="http://schemas.microsoft.com/office/drawing/2014/main" id="{25AA4EB2-7A68-4302-BAF7-B6B18D2CF8D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Tree>
    <p:extLst>
      <p:ext uri="{BB962C8B-B14F-4D97-AF65-F5344CB8AC3E}">
        <p14:creationId xmlns:p14="http://schemas.microsoft.com/office/powerpoint/2010/main" val="1089233215"/>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5-18T11:42:57.311"/>
    </inkml:context>
    <inkml:brush xml:id="br0">
      <inkml:brushProperty name="width" value="0.05" units="cm"/>
      <inkml:brushProperty name="height" value="0.05" units="cm"/>
      <inkml:brushProperty name="color" value="#3165BB"/>
      <inkml:brushProperty name="fitToCurve" value="1"/>
    </inkml:brush>
  </inkml:definitions>
  <inkml:trace contextRef="#ctx0" brushRef="#br0">636 540 422 0,'0'0'182'0,"0"0"-68"0,0 0 18 16,0 0 3-16,0 0-7 16,0 0-53-16,0 0-19 15,-110-16 3-15,103 16-36 16,7 0-2-16,0 0-15 15,0 0-3-15,0 0-6 16,0 0-4-16,45 0 7 16,14 2 4-16,13 1 0 15,17-3-1-15,14 0-3 0,-3 0 6 16,-14 0-5 0,3 0-1-16,-30-8 2 15,-14 2-5 16,-21 3 9-15,-24 0-6-16,0 0 6 0,0-6 0 0,0 1 6 0,-38-6-12 16,-7-1 0-16,0 1-7 15,-6 2 10-15,13 4-3 16,17 0 0 0,8 2 6-1,-5 6-10-15,12-2 4 16,6 2 0-16,0 0-7 15,0-4 7-15,0 4-4 0,0 0-2 0,24 0-6 16,-11 0 12-16,18 4 0 16,-10 4 2-16,0 3-4 15,10 1 4 1,-1 2-2-16,5 0 0 16,-4 4 11-1,-7-4-11 1,-4 6 0-16,-20 5 0 31,0 1 4-31,-37 9-4 16,-36 1-15-1,-40 2-153 1,-4-7-299 0</inkml:trace>
  <inkml:trace contextRef="#ctx0" brushRef="#br0" timeOffset="3446">1520 229 222 0,'0'0'90'0,"0"0"-6"15,0 0 28-15,0 0-3 16,0 0 0-16,0 0-18 16,0 0-31-16,-52 12 31 15,52-12-27-15,0 0-14 16,0 0 21-16,0 0-38 15,0 0 8-15,0 0-5 16,0 0-29-16,52 0 11 16,44-3-16-16,45-26 1 0,14-5 8 15,-7-3-5-15,-28 11-6 16,-41 6 0-16,-27 5 6 16,-28 7-10-16,-17 5 4 15,-7 3-18-15,0 0-37 16,-31 0-53-16,-48 11 7 15,-18 12-59-15,15 1 0 16,23-8 80-16,22-7 47 16,30-3 33-16,7-6 9 15,0 0-8-15,0 0 47 16,0 0 39-16,0 0-5 16,0 0-1-16,0 0-23 15,0 0-1-15,0 0 10 16,0 0-28-16,0 0-9 15,0 0-28-15,0 20 0 0,0 11-2 16,-7 15 2-16,-3 5 2 16,-11 7 10-16,7 1-9 15,-3 4-1-15,3 0-4 16,14-6 8-16,-7-8-16 16,7-11 8-16,0-10-90 15,0-11-99-15,0-14-125 16,38-3-210-16</inkml:trace>
  <inkml:trace contextRef="#ctx0" brushRef="#br0" timeOffset="3709">2135 540 358 0,'0'0'184'0,"0"0"-37"15,0 0-38-15,0 0 3 16,0 0-35-16,0 0-57 15,-17-25-8-15,10 25-12 16,7 16 0-16,-6 12 1 16,-1 2 5-16,7 2-6 15,0-5 0-15,0 6 9 16,0-10-10-16,0-6 1 16,0-6-22-16,0-11-82 15,7 0-104-15,6 0 8 16,11-26-137-16</inkml:trace>
  <inkml:trace contextRef="#ctx0" brushRef="#br0" timeOffset="4051">2194 246 459 0,'0'0'102'0,"0"0"-45"0,0 0 10 15,0 0-25-15,0 0-33 16,0 0 4-16,-76 34-13 16,69-5 14-16,7-3-4 15,0 0-7-15,0-9 6 0,0-6-9 16,0-2 1-16,7-9 6 16,10 0-3-16,4 0 19 15,-7 0 40-15,10-12-22 16,-10-8 24-16,3 1-28 15,-10-5-18-15,-7 7 25 16,0 0-29-16,0 6-1 16,-31 5-14-16,-7 6-7 15,10 0 3-15,4 0-45 16,4 13-55-16,13 23-21 16,7 4-84-16,0 3-20 15,0-4 5-15</inkml:trace>
  <inkml:trace contextRef="#ctx0" brushRef="#br0" timeOffset="4848">2232 550 314 0,'0'0'148'0,"0"0"-1"16,0 0 7-16,0 0-71 16,0 0 4-16,0 0-8 15,0-24-35-15,0 24 1 16,0 0-42-16,0 0-3 15,0 0-1-15,0 12-17 16,0 16 18-16,0 1 0 16,0 3 9-16,0-7-13 15,0-3 4-15,0-4 0 16,0-6-6-16,0-10 7 0,0-2-1 16,0 0 5-16,0 0-1 15,7-20 18-15,20-8-22 16,-3-3 0-16,7-4 5 15,-3 7 1-15,-4 4-6 16,-11 13 0-16,1 3 6 16,-7 8-16-16,-7 0 10 15,10 0-16-15,4 0 10 16,-7 19 1-16,-7 1 5 16,7 4 0-16,-7-5 5 15,0 1-10-15,0-8 5 16,7-4 0-16,-7-4-8 0,7-4 10 15,-7 0-2-15,10 0 9 16,-3-6-6-16,13-17 6 16,5 0-9-16,-12 3 0 15,11 4-5-15,-17 7 13 16,0 3-8-16,0 6 0 16,-7 0 1-16,0 0-7 15,7 0 0-15,0 0-1 16,10 0-3-16,-3 2 11 15,-1 12-1-15,5 3 0 16,-5-2-2-16,1 0-2 16,10-7-12-16,-3-2-9 15,-7-6 25-15,10 0-13 16,7 0 13-16,-4-12 11 16,-3-13-9-16,-10-7 11 0,7-5-1 15,-21-3-3 1,0-1 24-16,0 11-9 0,0 6 16 15,0 13 3-15,-7 5-31 16,-7 6-3-16,0 0-9 16,-10 32-8-16,3 14 0 15,4 8 6-15,4 1 2 16,13-10 0-16,0-2-1 16,0-12-5-16,24-8 6 15,3-9 0-15,18-10-7 0,6-4-12 16,8-15-23-1,10-28-96-15,-18-6-155 0,-20-4-189 16</inkml:trace>
  <inkml:trace contextRef="#ctx0" brushRef="#br0" timeOffset="5718">3611 284 323 0,'0'0'229'16,"0"0"-94"-16,0 0-28 16,0 0-40-16,0 0 26 15,0 0-4-15,51-146-23 16,-51 146-28-16,0 0-5 15,0 2-33-15,-31 30 0 16,-7 10-6-16,11 11 10 16,-4 7-4-16,17 2 0 15,7 1 2-15,7-3-7 0,0-8 5 16,0-7 0 0,28-16-6-16,-4-9 8 15,3-14-2-15,4-6 0 0,0 0 3 16,4 0-6-16,-4-17 3 15,-1-12 0-15,-2-5 3 16,3 0 4-16,-17 2-5 16,-14 6 3-16,0 9 1 15,0 9 10-15,0 4-7 16,0 4-2-16,0 0-7 16,0 9-26-16,7 20 26 15,-1 1 0-15,19 3 3 0,-12-8-8 16,11-5 5-1,-3-8-3-15,3-10-3 0,-10-2-2 16,6 0 8-16,4 0 0 16,-10-14 4-16,-7-11-1 15,-7-4-3-15,0 0 0 16,0 0 3-16,-34 9-1 16,-4 6-4-16,7 6 1 15,10 8-34-15,4 0-18 16,17 5-66-16,0 22-38 15,0-2-75-15,0-2-200 16</inkml:trace>
  <inkml:trace contextRef="#ctx0" brushRef="#br0" timeOffset="7548">4181 550 279 0,'0'0'221'0,"0"0"-96"15,0 0 0-15,0 0 2 16,0 0-35-16,0 0-47 16,0-69 20-16,0 69-29 15,0 0-25-15,0 0-11 16,0 0-4-16,0 0-5 16,0 14 8-16,0 15 1 15,0-3 1-15,0 1-1 16,0-1 0-16,0-6-2 0,0-8 6 15,0-4-4 1,0-8 0-16,14 0 6 0,7 0 2 16,10-25-2-16,6-9-5 15,8 2 5-15,-17 1 0 16,-4 11-6-16,-17 6 0 16,-1 8 6-16,-6 6-14 15,7 0 8-15,-7 0-16 16,18 0 11-16,-5 0-4 15,1 11 9-15,-7 0 0 16,17 1-2-16,-17-3-7 16,0-2 4-16,6-3-13 15,-13-4 17-15,11 0-13 0,-4 0 14 16,6 0 0-16,12-11 6 16,-5-7-9-16,11 4 3 15,-10 3 0-15,-14 5-2 16,-1 6 8-16,-6 0-6 15,11 0 0-15,-4 0-22 16,0 0 22-16,13 6-8 16,-3 5-4-16,-3 3-8 15,7-5-33-15,-4-6 39 16,4-3 4-16,10 0 5 16,-4 0 5-16,4 0 0 15,0-3 0 1,-10-9 26-16,-15-2 3 0,-6 2 28 15,0 4 3-15,0-1-17 0,0 7 12 16,0-1-36-16,0 3-6 16,0 0-7-16,0 0-6 15,-6 20-1-15,-22 20-3 16,-3 11 7-16,0 6-7 16,4 10 4-16,9 1 0 15,5-5-8-15,-1-6 13 16,14-17-5-16,0-11 0 15,0-12 4-15,0-15-8 16,0-2 4-16,0 0 0 16,0 0 27-16,0-28-8 15,0-16 2-15,0-6-21 16,0-11 9-16,0-10-11 16,0-9 2-16,-7-2 0 0,-3 1-3 15,10 12 7-15,0 24-4 16,0 13 0-16,0 22-10 15,17 10 10-15,28 0-21 16,-11 5 14-16,11 24 0 16,-1 4-4-16,1 1 8 15,-7-2-5-15,-7-1-23 16,-10-5 18-16,-15 2-12 16,-6 5-5-16,0-2 19 15,-13-3-20-15,-25-3 11 16,0-9 5-16,10-6-19 0,4-6 20 15,18-4-2 1,6 0 16-16,0 0-1 0,6-17 1 16,32-14-6-16,21-13-12 15,3-4 5-15,10-3 8 16,-14-4 1-16,4 1 4 16,-17 3 8-16,-18 2-4 15,-9 3 5-15,-12 1 30 16,-6 4-27-16,0 1 25 15,0 3-12-15,-17 5-19 16,-3 7 26-16,-4 13-17 16,17 10 5-16,-7 2-20 0,0 11-13 15,-3 37 5 1,-4 19 0-16,8 6 8 0,13 2-9 16,0 0 12-16,0-8-3 15,0-12 0-15,13-9 4 16,1-15-11-16,10-11 7 15,-3-11-17-15,3-9 6 16,3 0 2-16,-3 0 9 16,4-25 3-16,-4-4 5 15,-17-5-2-15,0-1-5 16,-7 1 1-16,0 0 14 16,0 6-13-16,-7 13 15 15,0 9 4-15,0 6-19 16,7 0-6-16,-10 8-12 15,10 24 7-15,0 11-1 0,0-3 11 16,0-3-2-16,0-6 0 16,0-5 4-16,0-3-10 15,17-9 6-15,10-5 0 16,4-6-1-16,7-3 6 16,7 0-5-16,0-15 10 15,-11-11-6-15,-3-5 9 16,-17 3-11-16,-14-4 0 15,0 6 24-15,0 3-9 16,0 7 19-16,0 4-10 16,0 4-23-16,0 8 10 15,0 0-13-15,0 0-11 16,0 0 10-16,0 2-25 16,10 22 26-16,11 0 0 0,-8 2 5 15,12 1-10-15,2-8 5 16,11-1 0-16,-7-4-4 15,-4-8-20-15,4-6-39 16,0 0-21-16,-10 0-34 16,-14 0-10-16,-7-15-67 15,0-2 6-15,0 0 41 16,0-6 103-16,0 0 41 16,0-2 4-16,0-1 43 15,0-3 71-15,0 7 5 16,-7 6-17-16,0 6-6 0,-7 7-18 15,14 3-22 1,-17 0-34-16,3 3-15 0,-17 28-7 16,4 12 0-16,-4 3 0 15,-7 2 8-15,4 1-2 16,-4-6-6-16,7-6 0 16,17-8-75-16,14-15-166 15</inkml:trace>
  <inkml:trace contextRef="#ctx0" brushRef="#br0" timeOffset="7888">6100 441 38 0,'0'0'422'0,"0"0"-308"16,0 0 18-16,0 0-2 16,0 0-57-16,0 0 12 15,0-46-40-15,-7 46-10 16,0 0-26-16,-10 0-3 16,3 23 10-16,0 2-5 15,-3 7-5-15,10-1 3 16,7 3-3-16,0-2-6 15,0-3 0-15,0-3 8 0,0-12-17 16,0-3 9-16,0-5-67 16,0-6-142-16,7 0-176 15</inkml:trace>
  <inkml:trace contextRef="#ctx0" brushRef="#br0" timeOffset="8228">6100 441 388 0,'-65'-183'168'15,"54"177"-114"-15,11 6 31 0,0 0 8 16,0 0-43-16,0 0-50 16,0 0 0-1,0 0-2-15,11 7 8 0,2 12-6 16,-6-2 0-16,0 1 3 15,7-4-1-15,3-6-2 16,-3-5 0-16,0-3 6 16,3 0-5-16,-4 0 36 15,12 0 4-15,-19-17-4 16,1-6 21-16,-7 3-29 16,0 0-6-16,0 0-9 15,-24 5-11-15,-10 4-3 16,3 11 0-16,7 0-14 15,10 0-13-15,7 11-100 16,7 12-99-16,0 3-245 0</inkml:trace>
  <inkml:trace contextRef="#ctx0" brushRef="#br0" timeOffset="9156">6368 252 366 0,'0'0'299'0,"0"0"-170"16,0 0 2-16,0 0 8 0,0 0-51 15,0 0-2-15,-17-128-49 16,17 128-22-16,0 0-15 16,0 14-19-16,0 25 19 15,0 10 0-15,0 5 3 16,-7 7-6-16,-24 2 3 15,10-4 0-15,-9 2 0 16,16-13 9-16,7-11-9 16,7-16 0-1,0-8-14-15,0-9 7 0,0-4-35 16,7 0 16-16,7-29 11 16,10-5-44-16,-11-6 56 15,-6 2 3-15,-7 4 0 16,0 8 0-16,0 6 0 15,-7 6 0-15,-6 8-1 0,-1 4 4 16,4 2-3-16,10 0 0 16,0 0-18-16,0 0 15 15,0 0-7-15,0 2 3 16,24 2 7-16,20-4 0 16,8 0 2-16,-7 0-1 15,-1 0 3-15,-16-10 8 16,-4 2-8-16,-10 2 13 15,-1 0 15-15,-13 4-16 16,0 2 11-16,0 0-18 16,0 0-2-16,0 0-14 15,0 6-5-15,0 14 12 0,0 0-6 16,11-1 6-16,-4-7-1 16,6-4 1-16,1-2-8 15,17-6 2-15,0 0 6 16,-4 0 0-16,4 0 5 15,0-2 2-15,-10-10-4 16,-14-2 10-16,-7 2 0 16,0-3 40-16,0 5-20 15,0 1-15-15,0 0 20 16,0 9-32-16,-7 0 10 16,-14 0-16-16,4 12 3 15,-21 24-9-15,-6 13 6 16,9 6 0-16,-16 5-2 0,6 3 8 15,0 3-6 1,14-4 0-16,0 1 2 0,24 0-9 16,1 0 7-16,6-9 0 15,0-13-2-15,0-16 7 16,0-13-5-16,0-10 0 16,-7-2 3-16,-7 0 15 15,-17-14-14-15,10-17-4 16,11-4 16-16,10-7-16 15,0-10 11-15,10-2-11 16,49-7-13-16,13-1-9 16,11 5-53-16,6 5-70 0,0 7-43 15,-6 7-85 1,-25 7-304-16</inkml:trace>
  <inkml:trace contextRef="#ctx0" brushRef="#br0" timeOffset="12833">0 1393 538 0,'0'0'183'0,"0"0"-92"15,0 0-29-15,0 0-4 16,0 0 11-16,0 0-37 15,14 0-21-15,31 0 12 16,20-6-16-16,48-8 12 16,28-10 13-16,14-1-32 15,-7-3 13-15,0 4-13 0,-21 2 7 16,-31 7-9-16,-23 4 2 16,-36 6 0-16,-30 1-3 15,-7 4 11-15,0 0-2 16,0 0-3-16,0 0 1 15,-13-6 8-15,-25 1-12 16,-7-10 0-16,-7 4-4 16,8-1 5-16,9-2-3 15,11 6 2-15,11 0 0 16,13 4-4-16,0 4 4 16,0 0 0-16,0 0-1 15,0 0-19-15,0 0 13 16,0 0-6-16,37 0 13 0,8 4-5 15,7 6 6-15,-8 2-1 16,-2 5 0-16,2 3 1 16,-13 6-1-16,0 9 0 15,-17-1 1-15,-7 0-5 16,-7 4 4-16,0 1 0 16,-59 1-3-16,1-2-26 15,-11-10-75-15,18-11-83 16,30-8-131-16</inkml:trace>
  <inkml:trace contextRef="#ctx0" brushRef="#br0" timeOffset="13920">1912 1164 326 0,'0'0'156'0,"0"0"-39"15,0 0-4-15,0 0-6 16,0-166-10-16,0 138-33 15,0 7-9-15,0 7 1 0,0 8-26 16,0 6 6-16,-7 0-36 16,-17 0 8-16,10 4-19 15,-17 18 7-15,4 13 4 16,3 2-6-16,10 5 2 16,7 1 0-16,7 6 4 15,0-1-7-15,14-1-3 16,17-2 4-16,7-5 6 15,-11-3-6-15,4-8-5 16,-10-3 11-16,-14-6 0 16,3-3 0-16,-10-3-7 15,0 1 7-15,0-1 0 0,-38-3 2 16,-13 3-2-16,-1-5-15 16,14-3-69-16,24-6-14 15,14 0-3-15,0-6-75 16,59-30-5-16,-1-8 66 15,8 1-84-15,-5 3 196 16,-26 5 3-16,-4 10 70 16,-7-1 79-16,-3 6 8 15,-15 9-59-15,8 0-5 16,-14 7-2-16,0 2-16 16,0 2-21-16,0 0-40 15,10 0 7-15,-10 22-21 16,0 13 21-16,0 5 11 15,0 3-29-15,0 0 17 16,0-1-18-16,0-2 3 16,0-2 1-16,-10-9-6 15,10-7 0 1,-7-10-1-16,7-9 12 16,0-3-11-16,0 0 14 15,0 0 10-15,-7-35 47 16,7-11-69-16,0-13-2 15,0-4 0 1,0-9 11 0,0-5-12-16,0-1 1 15,0 7 0 1,0 14-8-16,7 20 8 16,17 17-9-1,4 14 1-15,3 6-25 16,13 0 13-1,1 8 1 1,-14 23-1 0,-10 7 13-1,-14 8 0 1,-7 6 7-16,0-1-2 16,0-3 8-1,0-5-6 1,-7-5 0-16,-7-4-26 15,-10-11-82 1,10-9-196 0,7-5-86-16</inkml:trace>
  <inkml:trace contextRef="#ctx0" brushRef="#br0" timeOffset="15014">2655 1244 208 0,'0'0'288'0,"0"0"-109"0,0 0-60 0,0 0-31 0,0 0 3 0,0 0-47 0,-121-108-3 0,101 104-37 0,-4 4 0 0,10 0-4 0,-3 14-7 0,10 21 5 0,0 8 1 15,7-2-4-15,0-2-3 16,0-7 3-16,0-6-8 0,14-8-2 16,3-5-35-1,10-10 9-15,-3-3 12 16,-3 0 29-16,10 0 7 0,-17-12-2 16,10-5-1-16,-4-3 14 15,-2-6-17-15,2 3 12 16,-13 3-3-16,-7 3 12 15,0 8 30-15,0 7-32 16,0 2-9-16,0 0-11 16,0 8-10-16,0 24 8 15,0 5 2-15,0 5 0 16,0-7-9-16,0-3 9 16,0-10 0-16,7-10 0 15,17-7-7-15,14-5 7 16,-4 0 17-16,11-5-17 15,7-21 27-15,-8-11-24 16,8-1 6-16,-7-4 1 16,-15 5-3-16,1 5 7 15,-10 7-14-15,-7 11 6 0,-4 10-15 16,-3 4 9 0,0 0-23-16,7 20 19 15,-1 6-7 1,-2-1 6-1,-4-7 4 1,-7-7-11-16,6-2 6 16,1-9 1-16,-7 0 5 15,0 0-1-15,0 0 10 16,0 0-3-16,0 0-6 16,0-17 5-16,0 0-9 0,0-1 4 15,-7 4 0 1,-6 6 0-1,2 2 4-15,-2 6-8 32,-1 0 4-32,0 12-12 15,-3 18 6-15,10 5-2 16,0-2 8 0,7 0-2-1,0-4 2 1,0-7-3-1,21-7-3 1,10-7-21 0,7-8 14-16,6 0-29 15,1 0 21 1,0-5 17 0,-18-15-1-1,4-6 5 1,-10 0 0-1,-4-5 0-15,-17-4 9 16,0 3-8 15,0 7 16-15,0 11 18 0,0 8-22-16,-24 6 30 15,3 11-43-15,-10 35-2 16,0 9-7-1,11 2 9-15,6-6 0 16,14-8-2 0,0-14 3-16,27-7-9 15,63-15 5 1,37-7-34 0,21-9-111-1,-14-37-448-15</inkml:trace>
  <inkml:trace contextRef="#ctx0" brushRef="#br0" timeOffset="16080">4690 1175 481 0,'0'0'75'0,"0"0"-48"0,0 0 45 0,0 0-11 15,0 0-33-15,0 0 7 16,0 0-25-16,-7 58 2 16,7-39-2-16,0 1-2 15,0-6-5-15,0-2-3 16,0-6 4-16,0-3-6 15,0-1 6-15,0-2-4 16,0 0 0-16,7 0 12 16,17-5 1-16,14-23-9 0,14-7 3 15,6-5-11-15,1 9 4 16,-22 11 0-16,-6 8-5 16,-24 12 5-1,-7 0-1-15,7 18-25 0,0 21-15 16,-7 10-57-1,0 5-156-15</inkml:trace>
</inkml:ink>
</file>

<file path=ppt/ink/ink1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5-18T11:47:00.857"/>
    </inkml:context>
    <inkml:brush xml:id="br0">
      <inkml:brushProperty name="width" value="0.05" units="cm"/>
      <inkml:brushProperty name="height" value="0.05" units="cm"/>
      <inkml:brushProperty name="color" value="#ED1C24"/>
      <inkml:brushProperty name="fitToCurve" value="1"/>
    </inkml:brush>
  </inkml:definitions>
  <inkml:trace contextRef="#ctx0" brushRef="#br0">0 179 765 0,'0'0'103'0,"0"0"-53"15,0 0 60-15,0 0-10 16,0 0-39-16,0 0-4 16,0 0-20-16,0 0-15 15,28 0 5-15,27-6-24 16,41-8 8-16,28-4-5 15,34 4 2-15,-3 3-5 16,-8 5-3-16,-36-2 1 16,-22 8-10-16,-31 0-3 15,-20 0-102-15,-31 0-54 16,-7 14-48-16,0 6-59 0</inkml:trace>
</inkml:ink>
</file>

<file path=ppt/ink/ink10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5-18T12:29:34.758"/>
    </inkml:context>
    <inkml:brush xml:id="br0">
      <inkml:brushProperty name="width" value="0.05" units="cm"/>
      <inkml:brushProperty name="height" value="0.05" units="cm"/>
      <inkml:brushProperty name="color" value="#ED1C24"/>
      <inkml:brushProperty name="fitToCurve" value="1"/>
    </inkml:brush>
  </inkml:definitions>
  <inkml:trace contextRef="#ctx0" brushRef="#br0">217 32 569 0,'0'0'217'16,"0"0"-47"-16,0 0-11 15,0 0-53-15,0 0-28 16,0 0-34-16,-86-32-36 16,76 32 5-16,-4 4-13 15,-7 15 0-15,-9 1 3 16,5 6 1-16,12 3-4 15,-1-1 0-15,14-2 7 16,0 0-11-16,0-6 4 16,21 0 0-16,10-6-1 0,-1-5 9 15,5-4-8 1,10-5 5-16,-1 0 2 0,15 0 1 16,3-8-8-16,-11-15-11 15,-23-2-139-15,-18 4-217 16</inkml:trace>
</inkml:ink>
</file>

<file path=ppt/ink/ink10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5-18T12:29:45.625"/>
    </inkml:context>
    <inkml:brush xml:id="br0">
      <inkml:brushProperty name="width" value="0.05" units="cm"/>
      <inkml:brushProperty name="height" value="0.05" units="cm"/>
      <inkml:brushProperty name="color" value="#ED1C24"/>
      <inkml:brushProperty name="fitToCurve" value="1"/>
    </inkml:brush>
  </inkml:definitions>
  <inkml:trace contextRef="#ctx0" brushRef="#br0">141 154 132 0,'0'0'605'0,"0"0"-462"15,0 0 3-15,0 0-29 16,0 0-53-16,0 0-9 15,0 0-37-15,7-20 12 16,-7 20-26-16,0 14 10 16,-7 18-2-16,-24 8 5 15,3 6-15-15,-2-4 7 16,9 4-2-16,4-5-6 16,3-10-1-16,14-8 9 15,0-9-11-15,0-8 2 16,0-6 0-16,0 0 15 0,0 0-15 15,0-3 14-15,0-23-3 16,14-11-1-16,10-6-4 16,3-9-4-16,4-5-2 15,0-2 19-15,-10 1-14 16,-1 7-3-16,-9 14 8 16,3 11-7-16,-14 9 9 15,6 14-12-15,-6 3 0 16,0 0-8-16,7 9-8 15,10 22 6-15,-3 14 6 0,7 7 5 16,-11 3-3 0,11-4 2-16,-14 0 0 0,6-2-9 15,-2-9 0-15,-4-7-2 16,6-7-23-16,-13-8-51 16,0-6-49-16,0-10-46 15,0-2-43-15,0 0-53 16</inkml:trace>
  <inkml:trace contextRef="#ctx0" brushRef="#br0" timeOffset="184">31 389 370 0,'0'0'190'15,"0"0"-84"-15,0 0 31 0,0 0-41 16,0 0-25-16,237-66-25 15,-178 61-43-15,-1 5-3 16,-20 0 0-16,-24 0-188 16,-14 9-310-16</inkml:trace>
</inkml:ink>
</file>

<file path=ppt/ink/ink10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5-18T12:29:46.880"/>
    </inkml:context>
    <inkml:brush xml:id="br0">
      <inkml:brushProperty name="width" value="0.05" units="cm"/>
      <inkml:brushProperty name="height" value="0.05" units="cm"/>
      <inkml:brushProperty name="color" value="#ED1C24"/>
      <inkml:brushProperty name="fitToCurve" value="1"/>
    </inkml:brush>
  </inkml:definitions>
  <inkml:trace contextRef="#ctx0" brushRef="#br0">186 37 86 0,'0'0'405'0,"0"0"-250"16,0 0-3 0,0 0-23-16,0 0-30 0,0 0-45 15,-38-37 2-15,38 37-41 16,0 0 5-16,-7 16-3 16,1 16 24-16,-1 3 7 15,7 2-21-15,-11-3-25 16,11 0 20-16,-7-3-22 15,1-2 0-15,-1-6 3 16,0 0 8-16,0-12-11 16,0-2 0-16,7-6 0 15,0-3 12-15,0 0-11 16,0 0 11-16,0 0 5 16,0-17-10-16,0-7-4 15,0-4-3-15,0-3 1 0,0-7 0 16,0-1-1-1,0-2 0-15,21 13-1 0,-8 5 4 16,5 9-7-16,-5 5 4 16,8 6-10-16,3 3 4 15,7 0-8-15,-3 0 4 16,-4 23 3-16,-11 0-31 16,-6 2 16-16,0 4-21 15,-7-1-13-15,0-2 34 16,0 1-33-16,-14-5 14 15,1-8 25-15,-11-2 8 16,10-6 8-16,7-3 0 0,7-3 0 16,0 0 7-16,0 0-7 15,0 0 0-15,7 0 0 16,31 0 1-16,13 0 6 16,1-9-7-16,-8 3 0 15,1 3-4-15,-17 3 4 16,3 0 0-16,-11 0 0 15,-9 9-18-15,-11 11 16 16,0 5-18-16,-11-4 12 16,-23-1-3-16,-18-10 8 15,-10 2 3-15,4-6 1 16,-7-3 4-16,-11 0-10 16,18-3-14-16,13 0-46 0,0 0-2 15,21-3-129 1,3-14-267-16</inkml:trace>
</inkml:ink>
</file>

<file path=ppt/ink/ink10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5-18T12:29:47.675"/>
    </inkml:context>
    <inkml:brush xml:id="br0">
      <inkml:brushProperty name="width" value="0.05" units="cm"/>
      <inkml:brushProperty name="height" value="0.05" units="cm"/>
      <inkml:brushProperty name="color" value="#ED1C24"/>
      <inkml:brushProperty name="fitToCurve" value="1"/>
    </inkml:brush>
  </inkml:definitions>
  <inkml:trace contextRef="#ctx0" brushRef="#br0">361 84 228 0,'0'0'344'0,"0"0"-145"0,0 0-23 15,0 0-40-15,0 0-20 16,0 0-47-16,-97-80-35 15,70 80 4-15,-4 0-36 16,-7 6 9-16,-7 20-11 16,11 5 6-16,-4 6-9 15,14 3 3-15,10 3 0 16,1-2-2-16,13-10 8 16,0-6-6-16,0-5 0 0,13-8 0 15,18-6-6 1,14-6 6-16,0 0-14 0,6 0 12 15,1-12-58-15,-14-2-78 16,-38 5-139-16</inkml:trace>
</inkml:ink>
</file>

<file path=ppt/ink/ink10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5-18T12:29:48.639"/>
    </inkml:context>
    <inkml:brush xml:id="br0">
      <inkml:brushProperty name="width" value="0.05" units="cm"/>
      <inkml:brushProperty name="height" value="0.05" units="cm"/>
      <inkml:brushProperty name="color" value="#ED1C24"/>
      <inkml:brushProperty name="fitToCurve" value="1"/>
    </inkml:brush>
  </inkml:definitions>
  <inkml:trace contextRef="#ctx0" brushRef="#br0">31 64 624 0,'0'0'176'0,"0"0"-43"16,0 0 4-16,0 0-33 15,0 0-23-15,0 0-21 16,-31-30-43-16,31 30-1 16,0 3-16-16,0 26 6 15,0 5-5-15,0 6-1 16,0-1 3-16,10 2-1 16,-3-1 0-16,0-8-2 0,0-10 0 15,0-8 7 1,-7-10-6-16,0-4-1 0,0 0 0 15,0 0 27-15,0-14-21 16,0-12-1-16,0-9-3 16,0-2 5-16,0 0 7 15,-7-6-7-15,0 0-7 16,7 3 9-16,-7 11-5 16,7 9-4-16,0 15 0 15,0 2 4-15,0 3-14 16,0 0 5-16,35 0-2 15,20 8-8-15,10 18 14 16,-6 4 1-16,-8 1 0 16,-6 3 0-16,-14-6-7 0,-17-2 7 15,-8-2 0-15,-6-2-11 16,0-2 4-16,-13 2-13 16,-32 1-21-16,-7-3-88 15,-6-2-32-15,20-4-69 16,0-6-198-16</inkml:trace>
</inkml:ink>
</file>

<file path=ppt/ink/ink10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5-18T12:29:49.175"/>
    </inkml:context>
    <inkml:brush xml:id="br0">
      <inkml:brushProperty name="width" value="0.05" units="cm"/>
      <inkml:brushProperty name="height" value="0.05" units="cm"/>
      <inkml:brushProperty name="color" value="#ED1C24"/>
      <inkml:brushProperty name="fitToCurve" value="1"/>
    </inkml:brush>
  </inkml:definitions>
  <inkml:trace contextRef="#ctx0" brushRef="#br0">437 0 482 0,'0'0'183'0,"0"0"-95"0,0 0-55 15,0 0-33-15,0 0 0 16,0 0-128-16,-155 11-109 16</inkml:trace>
  <inkml:trace contextRef="#ctx0" brushRef="#br0" timeOffset="387">437 0 701 0,'-262'28'132'0,"255"-39"6"0,-6 5-14 16,6 4-17-16,7-2-36 15,0 4-35-15,-7 0-13 16,7 0-23-16,-10 0 3 15,-4 23 4-15,0 9-7 16,-10 1 0-16,10 5 8 16,1-1-1-16,-5 3-3 15,11-2-4-15,1-1 1 16,6-8-1-16,0-3 0 0,0-7 0 16,31-4-1-1,-4-7 5-15,11-5-4 0,7-3 0 16,-1 0 0-16,1 0-12 15,0-15 7-15,-1-7-34 16,-23-4-55-16,-14 1-129 16,-7 5-69-16,-14 0-378 15</inkml:trace>
  <inkml:trace contextRef="#ctx0" brushRef="#br0" timeOffset="562">86 57 343 0,'0'0'210'16,"0"0"-86"-16,0 0-41 0,0 0-34 16,0 0-31-16,0 0-15 15,151-46 7-15,-106 46-10 16,-18 0-1-16,4 17-26 16,-24 1-176-16,-7 2-174 15</inkml:trace>
  <inkml:trace contextRef="#ctx0" brushRef="#br0" timeOffset="717">0 277 275 0,'0'0'285'16,"0"0"-166"-16,0 0-11 16,0 0-50-16,0 0-25 0,0 0-29 15,168-35-2 1,-85 21-4-16,6 0-159 0,-16-6-401 15</inkml:trace>
</inkml:ink>
</file>

<file path=ppt/ink/ink10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5-18T12:29:50.657"/>
    </inkml:context>
    <inkml:brush xml:id="br0">
      <inkml:brushProperty name="width" value="0.05" units="cm"/>
      <inkml:brushProperty name="height" value="0.05" units="cm"/>
      <inkml:brushProperty name="color" value="#ED1C24"/>
      <inkml:brushProperty name="fitToCurve" value="1"/>
    </inkml:brush>
  </inkml:definitions>
  <inkml:trace contextRef="#ctx0" brushRef="#br0">49 197 398 0,'0'0'238'16,"0"0"-69"-16,0 0-34 16,0 0-28-16,0 0 8 15,0 0-60-15,0-43-9 16,0 43-26-16,0 0-14 15,0 0-12-15,0 11 1 16,0 18 5-16,0 3 27 0,0 2-22 16,0-3 15-16,0-2-9 15,0-3-6-15,0-6 7 16,0-9-12-16,0-2 0 16,0-6 4-16,0-1 5 15,0-2-9-15,0 0 16 16,-13 0 5-16,6-2 40 15,0-19-56-15,-10-7-4 16,17-7 12-16,0-7-8 16,0-9-3-16,17 0-2 15,17 1 5-15,-3 7-14 16,7 12 9-16,-11 11-11 16,4 7 8-16,-7 13-45 0,4 0 0 15,-4 0-35 1,-10 13-96-16,0 10-33 0,-14 3-73 15,0 2-190-15</inkml:trace>
  <inkml:trace contextRef="#ctx0" brushRef="#br0" timeOffset="74">49 197 460 0</inkml:trace>
  <inkml:trace contextRef="#ctx0" brushRef="#br0" timeOffset="149">49 197 460 0,'31'83'158'0,"-31"-88"-37"0,0-5-8 0,14 5-66 15,24 2-31-15,7 0-10 0,13 0-5 16,0 1-2 0,4-1-186-16,-3 0-541 0</inkml:trace>
</inkml:ink>
</file>

<file path=ppt/ink/ink10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5-18T12:29:51.676"/>
    </inkml:context>
    <inkml:brush xml:id="br0">
      <inkml:brushProperty name="width" value="0.05" units="cm"/>
      <inkml:brushProperty name="height" value="0.05" units="cm"/>
      <inkml:brushProperty name="color" value="#ED1C24"/>
      <inkml:brushProperty name="fitToCurve" value="1"/>
    </inkml:brush>
  </inkml:definitions>
  <inkml:trace contextRef="#ctx0" brushRef="#br0">201 48 495 0,'0'0'247'15,"0"0"-93"-15,0 0-20 16,0 0-17-16,0 0-43 15,0 0-14-15,0 0-30 16,-103-48-25-16,85 48 12 16,11 21-14-16,-13 10-3 15,6 6 1-15,-3 3 10 16,10 3-11-16,0-6 0 16,0-2 0-16,7-3-4 0,0-10 9 15,0-3-5 1,0-1 0-16,0-6 4 0,0-7-11 15,0-2 7-15,0 0-13 16,0-3 11-16,0 0-18 16,0 0 13-16,0 0 6 15,0 0 2-15,0 0 1 16,0 0-2-16,0 0 6 16,0-6-5-16,0 1 2 15,0-1-3-15,7 0 0 16,7-2 0-16,10-4-4 15,3 4 4-15,4-5 0 0,0 5-6 16,-17 2 9 0,0 4-3-16,-7 0 0 0,10-2 6 15,-10 4-10-15,0 0 4 16,6 0-2-16,-6 0-7 16,4 0 2-16,2 14 7 15,-6 3-1-15,0 3 2 16,0 4-6-16,-7 1 5 15,0 3-7-15,0-2-3 16,0 0-141-16,-7-3-28 16,-14 0-155-16</inkml:trace>
</inkml:ink>
</file>

<file path=ppt/ink/ink10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5-18T12:29:52.801"/>
    </inkml:context>
    <inkml:brush xml:id="br0">
      <inkml:brushProperty name="width" value="0.05" units="cm"/>
      <inkml:brushProperty name="height" value="0.05" units="cm"/>
      <inkml:brushProperty name="color" value="#ED1C24"/>
      <inkml:brushProperty name="fitToCurve" value="1"/>
    </inkml:brush>
  </inkml:definitions>
  <inkml:trace contextRef="#ctx0" brushRef="#br0">0 39 395 0,'0'0'215'0,"0"0"-107"16,0 0 12-16,0 0-40 16,0 0-12-16,0 0-3 15,20-39-12-15,-20 39 9 16,0 0-32-16,0 0-26 16,0 0 13-16,0 0-9 15,0 16-7-15,0 13 53 0,0 5-40 16,0 1 7-16,0 0-8 15,0-5-13-15,0-4 11 16,11-11-10-16,-4-2-1 16,-7-8 0-16,6-1 8 15,1-4-14-15,0 0 6 16,10 0-10-16,4-4 4 16,10-14 6-16,-10-5 0 15,10 0 0-15,-18 3 8 16,1 0-8-16,-7 0 0 15,-7 2 1-15,10 1-1 16,-10 6 2-16,0 0-2 0,0 4 1 16,0 7 8-16,0 0-8 15,0 0-1-15,0 0-6 16,0 0 1-16,7 0-9 16,0 9 13-16,0 17-6 15,7 0 14-15,-4 3-9 16,-3-2 2-16,7 5 0 15,-8 2-7-15,1-3-37 16,11-1-132-16,-12-4-58 16,15-7-236-16</inkml:trace>
</inkml:ink>
</file>

<file path=ppt/ink/ink10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5-18T12:29:53.402"/>
    </inkml:context>
    <inkml:brush xml:id="br0">
      <inkml:brushProperty name="width" value="0.05" units="cm"/>
      <inkml:brushProperty name="height" value="0.05" units="cm"/>
      <inkml:brushProperty name="color" value="#ED1C24"/>
      <inkml:brushProperty name="fitToCurve" value="1"/>
    </inkml:brush>
  </inkml:definitions>
  <inkml:trace contextRef="#ctx0" brushRef="#br0">69 77 292 0,'0'0'210'16,"0"0"-77"-16,0 0 26 15,0 0-32-15,0 0-11 0,0 0-17 16,0 0-46-16,-69-75 19 15,69 73-6-15,0 2-43 16,0 0 19-16,0 0-25 16,0 0-16-16,0 0 2 15,0 0-3-15,0 0 0 16,0 25-1-16,0 18 2 16,0 8-5-16,0 1 4 15,7 0 0-15,-7-4-6 16,0-3-64-16,0-4-117 15,0-10-114-15,0-5-382 16</inkml:trace>
</inkml:ink>
</file>

<file path=ppt/ink/ink1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5-18T11:46:24.789"/>
    </inkml:context>
    <inkml:brush xml:id="br0">
      <inkml:brushProperty name="width" value="0.05" units="cm"/>
      <inkml:brushProperty name="height" value="0.05" units="cm"/>
      <inkml:brushProperty name="color" value="#ED1C24"/>
      <inkml:brushProperty name="fitToCurve" value="1"/>
    </inkml:brush>
  </inkml:definitions>
  <inkml:trace contextRef="#ctx0" brushRef="#br0">7620 5783 498 0,'0'0'113'0,"-279"-89"-66"0,121 41 20 0,-3 1-8 15,6 1-27-15,4 10 20 16,3 10-24-16,0 15 5 16,0 11 1-16,-7 2-19 15,7 42 4-15,-10 16-15 16,10 20-4-16,7 14 9 0,18 15 1 15,2 14-10 1,18 8 0 422,21 4 7-438,16 5-3 15,15 0-4-15,13 8 0 0,38 12-6 0,0 5 13 0,51-6-7 0,53-11 8 0,54-13-1 16,27-16 6-16,42-13-8 0,42-17 6 15,13-26 9-15,13-19-17 0,11-26 2 0,-17-18 9 0,-10-2 1 0,-4-50 17 0,-21-25-17 16,-27-14-7-16,-17-9 23 0,-18-3-28 0,-37-3 21 0,-21-5 19 0,-31-13-23 16,-20-16 22-16,-39-14-13 0,-44-14-12 0,0-4 8 0,-96 1-18 15,-62 7-12-15,-48 22 5 0,-62 25-23 0,-35 25 17 0,-17 29-43 0,4 28-46 16,27 24-63-16,41 11-126 0,35 0-274 0</inkml:trace>
  <inkml:trace contextRef="#ctx0" brushRef="#br0" timeOffset="1227">4240 9305 453 0,'0'0'240'0,"0"0"-175"16,0 0-14-16,-272-151 29 16,145 136-59-16,-21 15-5 15,-13 6-1-15,-25 40-4 16,-7 11 17-16,-10 9 13 16,11 3-33-16,17-1 20 15,34-2-11-15,27 3-8 16,25 2 3-16,30 12-8 15,21 13-4-15,32 11 0 16,6 4 4-16,37 7-4 0,60-10 2 16,51-5 2-1,51-15 10-15,38-18-8 0,25-28-5 16,26-30 1-16,15-12 9 16,3-46-4-16,-10-34-3 15,-21-26-3-15,-38-17 18 16,-38-14-17-16,-51-1 14 15,-38 4 21-15,-41 0-16 16,-41 5 31-16,-28 3-24 16,-28 4-21-16,-85 11 9 15,-42 10-16-15,-45 15 0 16,-23 23-2-16,-14 15-26 16,-1 22 4-16,32 17-33 15,27 9-32-15,62 0 7 0,42 18-69 16,37 7-89-16,31-2-232 15</inkml:trace>
  <inkml:trace contextRef="#ctx0" brushRef="#br0" timeOffset="-17040">10030 1875 88 0,'0'0'148'0,"0"0"29"16,0 0-11-16,0 0-19 16,0 0 26-16,0 0-48 15,110-80-17-15,-110 71 23 16,0 3-62-16,0-2-2 16,0-4-5-16,0-2-56 15,-14 0 15-15,-68 5-21 16,-42 6 0-16,-48 3-20 15,-41 0 21-15,-17 24-1 0,-8 4 0 16,15 0 2-16,10-5-14 16,20 0 12-16,14-6 0 15,14 0-11 1,24 1 7-16,18-2 2 0,9 3 2 16,28-3-16-16,10 4 7 15,4 0 9-15,10 0 0 16,11 0-8-16,13-3 11 15,17-5-3-15,8 2 0 16,13 3 0-16,0 6-11 16,0 11 11-16,0 10 0 15,0 7-10-15,13 12 22 16,8 8-12-16,3 1 14 16,-10 2-4-16,0 3 7 0,3 6-12 15,3 17 0-15,-2 20 19 16,2 12-18-16,-6 13 5 15,-14 7 11-15,0 2-18 16,0-1 27-16,0-11-30 16,10-16 3-16,-3-15 12 15,7-14-6-15,-7-8-9 16,0-9 0-16,-7-8 13 16,7-7-14-16,3-8 0 15,-10-11 0-15,7-14 4 16,-7-13 2-16,7-7-6 15,-7-9 0-15,0-3 15 16,0 0-9-16,6 0-6 0,-6 0 0 16,7 0 7-16,-7 0-2 15,7 0-5-15,10 0 0 16,11 0 12-16,17-5-16 16,37-13 4-16,28-2 0 15,38-3-11-15,38-3 13 16,30 1-2-16,15-1 0 15,13 3 12-15,21 3-16 16,17 5 4-16,17 4 0 16,-11 5-8-16,1 6 8 15,-31 0 0-15,-21 0-2 16,-13 0 7-16,-18 4-6 0,-6 1 1 16,-15-2 0-16,8-3-9 15,-14 0 11-15,-25 0-2 16,-13 0 0-16,-44 0 14 15,-15 0-18-15,-37-8 4 16,-14-1 0-16,-11 3 0 16,-13-5 7-16,7-9-7 15,-14-1 0-15,0-7 16 16,0-7-18-16,0-1 2 16,0-11 0-16,0-6-6 15,0-16 8-15,-7-14-2 16,0-14 0-16,0-12 11 15,7-13-15-15,0-8 4 16,0-10 0-16,0-11-10 16,0-6 13-16,0-6-3 0,0 0 0 15,0-1 7-15,0 7-7 16,0 9 0-16,0 14 1 16,0 22-15-16,-6 21 19 15,-8 19-5-15,-3 21 0 16,3 10 6-16,0 13-12 15,-10 5 6-15,3 1 0 16,-16-2-14-16,-29 0 13 16,-40 3 1-16,-49 3-5 15,-82 1-3-15,-66 0-8 16,-75 6 16-16,-24 6-46 16,-4 2 26-16,28 3-41 0,58 8-29 15,69 32-150-15,41 11-244 16</inkml:trace>
  <inkml:trace contextRef="#ctx0" brushRef="#br0" timeOffset="-15740">11519 631 536 0,'0'0'225'16,"0"0"-71"-16,0 0 21 15,0 0-59-15,10-154-16 0,-10 148-14 16,-10 6-56-16,10 0 17 16,0 0-32-16,0 3-4 15,0 36-15-15,0 22 4 16,0 22 0-16,0 2 4 16,10 2 5-16,-3-10-9 15,-7-9 0-15,0-20 8 16,0-10-11-16,0-15 3 15,0-11 0-15,0-12 6 16,0 0 5-16,0-12 6 16,0-34-9-16,0-22 3 15,0-24-8-15,14-17-3 16,17-11 0-16,-11-5-2 16,5 1 12-16,2 16-10 0,4 11 0 15,-4 14 2-15,4 25-19 16,0 25 17-16,4 15-12 15,-4 18 8-15,13 0-35 16,1 34 31-16,-7 21-2 16,-24 10-26-16,-14 16 28 15,0 16-23-15,-45 10 10 16,-20 3 15-16,3-16-50 16,3-22 17-16,21-23 28 15,18-21 4-15,13-13 1 16,7-7 6-16,0-2 0 15,0-4-5-15,0 3 1 16,0 5 4-16,14 1-1 0,24 6 5 16,6 3-9-16,15 3 5 15,6 0 0-15,18-3-3 16,-8-5 11-16,4-7-8 16,-3-5 0-16,-18-3 9 15,-6 0-19-15,-21 0 11 16,-17 0-1-16,-7 0 38 15,-7-11-16-15,0-7 38 16,0 1-11-16,0-3-47 16,-14 6 35-16,-7 2-35 15,4 4 1-15,10 5 0 16,0 3 1-16,-7 0-5 16,-3 6 1-16,10 28-4 0,0 8-6 15,7 7 10-15,0-3 0 16,7-3-9-16,24-9 11 15,0-8-2-15,4-15 0 16,9-6 2-16,1-5-10 16,7 0 8-16,-15-10 0 15,1-19 6-15,-10-8 7 16,-11-12-12-16,-17-5-1 16,0 0 12-16,0 5-9 15,-31 12-3-15,-21 12 0 16,1 10-12-16,-8 13 6 15,15 2 4-15,-1 17-57 16,21 31-137-16,10 6-90 0,14 0-241 16</inkml:trace>
  <inkml:trace contextRef="#ctx0" brushRef="#br0" timeOffset="-15351">12922 959 599 0,'0'0'189'0,"0"0"-45"16,0 0-2-16,0 0-7 15,0 0-87-15,0 0 8 0,-83-76-22 16,70 76-22 0,6 5-24-16,-4 32 12 0,-2 7 0 15,6 4-16-15,7 1 26 16,0-6-10-16,20-6 0 15,25-11-4-15,17-10-1 16,-4-10 5-16,-6-6 0 16,0 0 12-16,-15-2 0 15,-16-24-6-15,-4-6 24 16,-17-2-7-16,0 0 29 16,-17-1-45-16,-35 1-5 15,-13 2 1-15,-17 7 0 16,23 8-6-16,21 14 1 15,18 3-125-15,20 0-40 16,0 11-161-16,27-5-72 0</inkml:trace>
  <inkml:trace contextRef="#ctx0" brushRef="#br0" timeOffset="-14970">13403 449 643 0,'0'0'234'0,"0"0"-41"15,0 0-10-15,-38-153-66 16,31 145-55-16,7 5 7 16,0 3-68-16,0 0 8 15,0 43-9-15,0 25 0 16,0 27-6-16,0 10 6 16,-6 2 0-16,-1-7-6 0,7-17 14 15,0-18-8-15,0-16 0 16,0-15-14-16,0-17-6 15,0-10-53-15,0-7-11 16,7 0 47-16,-1-24-45 16,-6-10 19-16,0-9 22 15,0 0 5-15,-20 3 32 16,-18 6-1-16,0 8 5 16,7 9-4-16,11 5 17 15,13 7-1-15,7 5 16 16,0 0-22-16,0 0-12 15,38 0 6-15,20 0 0 16,31 0 12-16,-10 0-3 16,4 0-11-16,-38 0 2 0,-25 5-176 15,-20 15-85-15</inkml:trace>
  <inkml:trace contextRef="#ctx0" brushRef="#br0" timeOffset="-14684">12076 1292 746 0,'0'0'100'0,"0"0"24"0,0 0 23 15,0 0-55-15,0 0-41 16,0 0-47-16,134 11-4 15,14-11 32-15,31 0-31 16,20-11 9-16,7-7-8 16,-34 7 16-16,-55 8-36 15,-48 3-12-15,-55 0-160 16,-14 0-9-16,-52 5-70 16</inkml:trace>
  <inkml:trace contextRef="#ctx0" brushRef="#br0" timeOffset="-14563">12255 1491 514 0,'0'0'155'0,"0"0"-3"0,0 0-28 15,275-26-22-15,-114 13-13 16,32 4-80-16,30-5-9 16,-30 2-291-16</inkml:trace>
  <inkml:trace contextRef="#ctx0" brushRef="#br0" timeOffset="1925">3085 8527 527 0,'0'0'115'16,"0"0"-35"-16,0 0 41 0,0 0-19 15,0-162-13-15,0 93-4 16,0-20-27-16,-14-17-3 15,7-19-21-15,0-32-23 16,-10-17 35-16,10-13-39 16,0-1-1-16,-7 19 1 15,-10 23 1-15,-3 14 10 16,-11 24-1-16,-7 11-13 16,7 17 13-16,8 14-14 15,9 18-3-15,7 16 6 16,14 12 7-16,0 11-13 15,0 7 0-15,0-4-4 16,28 0-9-16,68-2 7 16,52-4 6-16,37 4-4 15,25 4 5-15,-10 4-1 0,-8 0 0 16,-13 0 0-16,-24-2-5 16,-28-1 5-16,-24-4 0 15,-31 5-1-15,-27-1 14 16,-14 1-12-16,-10-1-1 15,-4-3 2-15,10 0-3 16,-3-3 3-16,-17 1-2 16,7 0 0-16,-14-1-19 15,0 1-75-15,-52 1-146 16,-30 5-127-16,-21 2-222 16</inkml:trace>
  <inkml:trace contextRef="#ctx0" brushRef="#br0" timeOffset="5640">69 5660 747 0,'0'0'169'16,"0"0"-54"-16,0 0 8 0,0 0-27 16,0 0-36-16,0 0-42 15,0-31-15-15,0 54-6 16,0 31-3-16,0 17 6 16,-7 9 19-16,-3 3-19 15,3-6 11-15,0-11-2 16,7-15 1-16,0-19-9 15,0-15-1-15,0-14 2 16,0-3 10-16,0 0-2 16,-7-5 54-16,-6-38 3 15,6-22-64-15,7-22 11 16,0-16-14-16,0-9 5 16,0-2-4-16,0 5-1 0,0 24 0 15,0 24 4 1,0 27 10-16,0 17-14 0,-11 9 0 15,11 8-2-15,0 0-7 16,0 31-7-16,31 33 16 16,28 15-11-16,-8 10 19 15,11 5-8-15,-10-2 0 16,6-9 1-16,-6-18-10 16,-14-19 9-16,-11-20 0 15,-3-21-3-15,-17-5 14 16,0-8-11-16,0-41 14 15,3-28-11-15,-3-17 16 0,7-15-18 16,-7-5 0 0,-7-3 5-16,0 13 4 15,0 19-10-15,0 28 0 0,0 28 3 16,0 19-12-16,0 10 9 16,0 5-10-16,13 36-10 15,12 23-39-15,19 13-34 16,-6 6-57-16,-4 3-58 15,4-9 17-15,0 4-26 16,0-10-4-16,0-6-59 16</inkml:trace>
  <inkml:trace contextRef="#ctx0" brushRef="#br0" timeOffset="5985">891 5952 149 0,'0'0'271'0,"0"0"-78"0,0 0-46 15,0 0-5-15,0 0-32 16,0 0-33-16,-83-149 15 15,56 135-26-15,3 8-20 16,17 3-4-16,-14 3-39 16,11 0 2-16,10 19-5 15,0 16 1-15,0 8-9 16,0 4 8-16,0-2 0 16,38-8-3-16,-7-12 4 15,13-10-1-15,-16-15 0 16,3 0 6-16,0 0 10 15,-17-20-12-15,-1-14 0 16,-13-9 34-16,0-3-14 0,0-3 13 16,-7 1-26-1,-20 7-4-15,-4 11-10 0,0 12 3 16,10 13-13-16,-9 5 9 16,2 0-54-16,11 37-15 15,10 8-70-15,7 4-72 16,24-6-69-16,34-13-249 15</inkml:trace>
  <inkml:trace contextRef="#ctx0" brushRef="#br0" timeOffset="6628">1269 5924 48 0,'0'0'348'16,"0"0"-165"-16,0 0 14 16,0 0-56-16,0 0-8 0,0 0-19 15,-45-144-39-15,14 133 8 16,11 2-34-16,-1 9-29 15,4 0-7-15,-4 0-7 16,4 17-6-16,3 18 0 16,1 5 3-16,13 3-6 15,0-1 3-15,0-7 0 16,7-10-8-16,13-7 7 16,11-16 1-16,7-2 0 15,-11-2 7-15,11-33 8 16,-7-16-14-16,7-18-1 15,-10-22 27-15,-4-15-20 16,-11-15 13-16,-13-4 1 16,0 11-11-16,0 19 17 15,-6 30-20-15,-19 30 20 0,12 15 14 16,6 18-34-16,0 2 6 16,7 0-13-16,0 22-15 15,0 41 9-15,0 32 6 16,14 16 0-16,30 9 0 15,1-11 5-15,7-7-5 16,-1-16 0-16,-6-20 1 16,7-21-12-16,-8-16 3 15,-6-17-1-15,-7-12-1 16,-4 0 17-16,4-14-7 16,-17-23 0-16,0-13 14 15,-4-6-12-15,-10-10-2 0,0 6 0 16,-10 8 3-16,-11 15 8 15,-3 16-11-15,10 16 0 16,1 5 2-16,6 15-9 16,7 37-7-16,0 13 14 15,0 10-3-15,0-3 6 16,34-13-3-16,11-8 0 16,7-14 2-16,3-16-14 15,3-10 8-15,0-11-26 16,1 0-9-16,-14-3-44 15,-28-5-52-15,-17 8-90 16,-45 0-234-16</inkml:trace>
  <inkml:trace contextRef="#ctx0" brushRef="#br0" timeOffset="6862">107 6618 697 0,'0'0'136'16,"0"0"-34"-16,0 0 19 16,0 0-39-16,0 0-12 15,323-32 5-15,-99-14 9 16,20-5-22-16,-7 0-53 16,-38 5 12-16,-34 12-21 0,-54 11-13 15,-43 11-54-15,-54 12-179 16,-14 0-161-16</inkml:trace>
  <inkml:trace contextRef="#ctx0" brushRef="#br0" timeOffset="7074">468 6664 332 0,'0'0'415'16,"0"0"-310"-16,0 0 57 15,0 0-4-15,0 0-101 16,0 0 33-16,113 46 28 15,42-64-65-15,38-26 14 16,20-9-35-16,17-4-24 0,-30 2 7 16,-49 12-7-1,-55 21-8-15,-61 16 0 0,-35 6-53 16,-7 8-102-16,-76 27-240 16</inkml:trace>
  <inkml:trace contextRef="#ctx0" brushRef="#br0" timeOffset="19008">2724 6312 166 0,'0'0'126'0,"0"0"-11"16,0 0-33-16,0 0-17 15,0 0-43-15,0 0-13 16,0 0-9-16,-11 0-56 15,4 0-124-15</inkml:trace>
  <inkml:trace contextRef="#ctx0" brushRef="#br0" timeOffset="20798">2706 6358 143 0,'0'0'88'15,"0"0"0"-15,0 0 25 16,0 0-47-16,0 0 1 16,0 0-22-16,0 0-4 15,0 0 24-15,0 0 2 16,0 0-2-16,0 0 19 15,7-3-25-15,10-9 24 0,4-4-14 16,31-13-39 0,23-15 7-16,22-9-23 0,19-14-5 15,12-4 8-15,6 0-15 16,14-5 11-16,-1 5-11 16,8-3 3-16,24-3 5 15,0-2-9-15,6-10-1 16,8 1 0-16,-7-5 7 15,-18 8-7-15,-13 13 0 16,-14 18 6-16,-45 13-13 16,-13 15 7-16,-39 13 0 15,-13 4 3-15,-10 1 4 16,-14 2 4-16,17-8 2 16,14-7-5-16,3-4 9 0,4 0-15 15,10-1-2-15,-4-1 5 16,-16 5 1-16,2 2-6 15,-6 5 0-15,-10 4 5 16,-4 2-8-16,-10 4 4 16,0 2-1-16,0-2 9 15,7-4-1-15,-4-3-4 16,17-5-4-16,-2 2 9 16,-12 4-13-16,8 0 4 15,-11 2 0-15,4 4-5 16,-7-5 13-16,13 2-8 0,-2-3 0 15,2-4 4 1,11 1-6-16,-17 3 2 0,0 6 0 16,-4-2-4-16,-3 7 7 15,0 0-3-15,-7-2 0 16,7-1 5-16,0 0-11 16,10 0 6-16,-10 0 0 15,0 1-3-15,-1-2 9 16,1 2-6-16,0-2 0 15,-7 4 2-15,10 0-10 16,-10 0 8-16,0 0 0 16,0 0-8-16,0 0 5 15,0 0-7-15,0 0-58 16,0 0-126-16,-24 0-152 0</inkml:trace>
  <inkml:trace contextRef="#ctx0" brushRef="#br0" timeOffset="59086">7561 5871 511 0,'0'0'90'16,"-192"-165"-9"-16,96 83 6 15,6 6-3-15,1 13-13 16,-8 16 2-16,-13 15-28 0,-31 26-32 16,-20 6 13-1,-32 38-25-15,-16 38 8 0,-5 16 12 16,-2 16-20-16,9 6 17 15,29 4-6-15,16-1-12 16,42 1 24 0,17 4-24-16,20 9 0 0,31 12 4 15,8 12 8-15,30 11-12 16,14 11 0-16,0 15 8 16,38 2 0-16,27-9-8 15,38-12 0-15,31-33-3 16,38-26 17-16,28-19-9 15,44-30-4-15,31-25 5 16,21-32 17-16,6-8-21 16,4-42 3-16,-17-27 6 0,-21-13-6 15,-34-22 10-15,-24-4 3 16,-31-18-7-16,-32-20 40 16,-12-8-32-16,-32-18 2 15,-24-5 6-15,-34-1-27 16,-39 2 20-16,-6 1-12 15,-72 7-7-15,-62 2 1 16,-52 8-2-16,-44 18-1 16,-42 20-7-16,-16 23 2 15,6 26 5-15,20 18-5 16,56 22-36-16,41 16 19 16,34 15-72-16,35 7-57 15,27 48-29-15,25 18-120 16,30 16-226-16</inkml:trace>
  <inkml:trace contextRef="#ctx0" brushRef="#br0" timeOffset="60145">13609 5371 68 0,'0'0'459'16,"-213"-232"-448"-16,41 130-10 15,-34 25 14-15,-45 34-11 16,-31 37 31-16,-31 15 14 16,-13 56-36-16,9 24 12 15,18 16-25-15,27 16 1 16,18 7 47-16,24 18-13 16,30 15-3-16,46 5-27 0,43 2 6 15,67 4-13 1,44-1 2-16,0-3 0 0,72 1-9 15,48-5 18-15,28-4-9 16,52-4 0-16,30-3 9 16,45-16-17-16,35-17 8 15,40-27-16-15,25-21 15 16,34-23-70-16,28-26 21 16,24-23-9-16,20 0 41 15,24-38 18-15,-40-19 1 16,-18-14 13-16,-69-18 11 15,-62-17-24-15,-41-19 28 16,-44-15 27-16,-25-18-6 0,-20-5 49 16,-21-17-34-1,-35-14-15-15,-23-12 30 0,-35-11-43 16,-58-6 11-16,-21-3 15 16,-124 3-34-16,-116 17-1 15,-94 23-28-15,-116 34 0 16,-86 35-5-16,-49 31-4 15,-16 28 6-15,16 39-15 16,73 16-99-16,72 63-20 16,62 54-56-16,76 31-56 15</inkml:trace>
</inkml:ink>
</file>

<file path=ppt/ink/ink11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5-18T12:29:54.203"/>
    </inkml:context>
    <inkml:brush xml:id="br0">
      <inkml:brushProperty name="width" value="0.05" units="cm"/>
      <inkml:brushProperty name="height" value="0.05" units="cm"/>
      <inkml:brushProperty name="color" value="#ED1C24"/>
      <inkml:brushProperty name="fitToCurve" value="1"/>
    </inkml:brush>
  </inkml:definitions>
  <inkml:trace contextRef="#ctx0" brushRef="#br0">281 75 609 0,'0'0'200'0,"0"0"-90"0,0 0-2 16,0 0 0 0,0 0-46-16,0 0-8 0,-192-35-22 15,192 35-30-15,0 0 5 16,0 0-3-16,24 0-4 16,14 0 13-16,3 0-9 15,-3 0 6-15,0-5-1 16,-7 2-6-16,3-3 12 15,-3 3-12-15,7-2-3 16,-11-1 5-16,-9 0 3 16,2 3-5-16,-13 1-3 15,-7-1 2-15,0 3-6 16,0 0 4-16,0 0-1 0,0 0-2 16,0 0-6-1,-21 0 9-15,-10 0 0 0,4 11 4 16,3-1-7-1,3 8 3-15,4 2 0 0,3 0-2 16,7 3 5-16,7 3-3 16,0-2 0-16,0-2 0 15,0 0-4-15,0 5 4 16,0-5 0-16,0 0 0 16,0 6 6-16,0-10-6 15,0 6 0-15,0-10 0 16,0-2 2-16,0-4 0 15,0-5-2-15,-24-3 12 16,-3 0-12-16,-4 0 16 0,-21 0-16 16,15 0-8-16,-15 0-18 15,7 0-152-15,1 0-135 16</inkml:trace>
</inkml:ink>
</file>

<file path=ppt/ink/ink11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5-18T12:31:05.187"/>
    </inkml:context>
    <inkml:brush xml:id="br0">
      <inkml:brushProperty name="width" value="0.05" units="cm"/>
      <inkml:brushProperty name="height" value="0.05" units="cm"/>
      <inkml:brushProperty name="color" value="#3165BB"/>
      <inkml:brushProperty name="fitToCurve" value="1"/>
    </inkml:brush>
  </inkml:definitions>
  <inkml:trace contextRef="#ctx0" brushRef="#br0">79 27 76 0,'0'0'569'0,"0"0"-395"16,0 0-10-16,0 0 1 16,0 0-36-16,0 0-71 15,-79-23 4-15,79 23-38 16,21 0-22-16,16 0 10 15,15 0-10-15,-7 0-2 16,-18 17 0-16,4 9 5 16,-31 5-12-16,0 4 4 15,0 2-2-15,-51-3-5 16,6-6 17-16,7-10-7 0,17-9 0 16,21-7 10-16,0-2-13 15,0 0 3-15,28 0 0 16,17 0-4-16,23 0 8 15,11 0 1-15,18 0-5 16,9 0-89-16,-3-5-69 16,-30 1-185-16</inkml:trace>
</inkml:ink>
</file>

<file path=ppt/ink/ink11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5-18T12:31:04.586"/>
    </inkml:context>
    <inkml:brush xml:id="br0">
      <inkml:brushProperty name="width" value="0.05" units="cm"/>
      <inkml:brushProperty name="height" value="0.05" units="cm"/>
      <inkml:brushProperty name="color" value="#3165BB"/>
      <inkml:brushProperty name="fitToCurve" value="1"/>
    </inkml:brush>
    <inkml:brush xml:id="br1">
      <inkml:brushProperty name="width" value="0.05" units="cm"/>
      <inkml:brushProperty name="height" value="0.05" units="cm"/>
      <inkml:brushProperty name="color" value="#ED1C24"/>
      <inkml:brushProperty name="fitToCurve" value="1"/>
    </inkml:brush>
  </inkml:definitions>
  <inkml:trace contextRef="#ctx0" brushRef="#br0">6161 4380 906 0,'0'0'208'0,"0"0"-21"16,0 0-58-16,0 0-49 16,0 0-9-16,0 0-43 15,0-52-4-15,0 52-24 16,0 6 0-16,0 17 0 15,0 11 0-15,0 9 0 0,0 0 6 16,0 3-6-16,0-4-3 16,0-1-26-16,14-4-105 15,-1-3-162-15,39-20-694 16</inkml:trace>
  <inkml:trace contextRef="#ctx0" brushRef="#br0" timeOffset="-950501">4277 746 174 0,'0'0'143'15,"0"0"-6"-15,0 0-37 0,0 0-1 16,0 0 11-16,0 0-71 15,0 0 4-15,20-28-16 16,-9 28-24-16,-4 0 13 16,-1 2-16-16,1 24 0 15,0 3 2-15,0 3 11 16,-7-4-13-16,10-3 0 16,4-2 9-16,7-5-15 15,3-2 6-15,3 2 0 16,11-7 0-16,0 1 7 15,0-4-7-15,0-6 0 16,13 2-7-16,1-4 1 16,6 0 6-16,18 0 0 0,20 0-5 15,7 0 14 1,14-6-9-16,10-2 0 0,8-4 6 16,-5 1-13-16,28-3 7 15,-3 2 0-15,-14 4-5 16,0-1 14-16,-14 3-9 15,4 0 0-15,3 1 6 16,7 2-15-16,14 0 9 16,3-2 0-16,-10-1-6 15,-7-1 12-15,0-4-6 16,0 3 0-16,0-4 4 16,-11 4-12-16,-3 3 8 15,-16-1 0-15,-15 2-5 0,0-2 14 16,-20 4-9-16,-1 0 0 15,-9-2 5-15,-15 1-7 16,-13 0 2-16,-17-2 0 16,-4 2-2-16,-3 3 10 15,-14-3-8-15,7 0 1 16,-1 1 7-16,-6-5 15 16,7-4 6-16,4-3 2 15,-11-6 17-15,0-3-30 16,0-5 17-16,0-1-21 15,0-6-4-15,0 7-5 16,0-6-5-16,0-1 0 16,0-2-2-16,0-3 12 15,-11 9-10-15,4 5 0 0,1 9 6 16,-8 8-2-16,-3 1-2 16,3-1-2-16,-7 1 2 15,-17 2 4-15,-6 6-6 16,-8-3 0-16,1 0 2 15,-8 0-4-15,-10 0 2 16,-3 1 0-16,-10-2-6 16,-22 2-1-16,-16 2-13 15,-4 0-86-15,-3 0-120 16,17 2-41-16</inkml:trace>
  <inkml:trace contextRef="#ctx0" brushRef="#br1" timeOffset="-92035">8657 3831 717 0,'0'0'184'0,"0"0"-44"16,0 0 0-16,0 0-36 16,0 0-52-16,0 0 1 15,-14-14-20-15,14 14-3 16,0 0 4-16,0 8-33 16,0 18 7-16,-17 5 10 15,4 1-13-15,6 2 24 0,-7-3-28 16,4-5 5-16,3-3 1 15,7-9-2-15,-7-8 0 16,7 0-5-16,0-6 3 16,0 3 5-16,0-3-3 15,0 0 0-15,0 0 18 16,0-15-11-16,0-24 9 16,0-13-21-16,14-9 4 15,10-4-4-15,-11-4 0 16,11-2 0-16,-3 8 0 15,-14 12 6-15,0 23-9 16,3 18 3-16,-10 10-5 16,0 0 0-16,7 18-18 15,7 27 23-15,-7 13-9 16,0 5 8-16,3 0-3 0,-3 0 4 16,6-9-12-16,1-6 11 15,3-8-27-15,-10-11-11 16,7-6-26-16,0-12-49 15,-14-2-54-15,10-9-34 16,-10 0-38-16,0 0-35 16,0 0-174-16</inkml:trace>
  <inkml:trace contextRef="#ctx0" brushRef="#br1" timeOffset="-91854">8496 3954 301 0,'0'0'218'0,"0"0"-53"15,0 0-45-15,0 0-53 0,0 0 1 16,0 0 34-16,213-40-24 16,-138 28-2-16,-2-2-23 15,-15 6-50-15,-13 2-3 16,-14 6-22-16,-31 0-240 16,-14 11-374-16</inkml:trace>
  <inkml:trace contextRef="#ctx0" brushRef="#br1" timeOffset="-55316">3964 2309 597 0,'0'0'215'0,"0"0"-91"16,0 0 26-16,0 0-3 16,0 0-66-16,0 0-21 15,-28-76-37-15,28 76-18 16,0 0-1-16,0 2-4 16,0 30 0-16,0 17-1 0,0 8 11 15,0 12-3 1,0 2-7-16,0 6 1 0,-7-2 12 15,1-1-3 1,-5-11-10-16,4-9 0 0,1-14 10 16,6-8-8-16,0-13-2 15,0-7 0-15,0-9 0 16,0-3 10-16,0 0-10 16,0 0 11-16,0 0-6 15,0-3-10-15,0-12 2 16,-7-1-92-16,0 1-95 15,0 4-182-15</inkml:trace>
  <inkml:trace contextRef="#ctx0" brushRef="#br1" timeOffset="-56270">2956 2230 680 0,'0'0'174'0,"0"0"-54"16,0 0 18-16,0 0-34 15,0 0-58-15,0 0-14 16,-6-20-32-16,6 55 0 15,0 13 12-15,0 12-12 16,0 9 27-16,0 5-2 0,0 6-21 16,0 3 19-1,0 2-22-15,0-7 0 0,-7-10 9 16,-7-11-4-16,4-11-6 16,10-11 0-16,0-13 8 15,0-7-11-15,0-10 4 16,0-2-1-16,0-3 6 15,0 0 2-15,0 0-16 16,0 0 4-16,0 0-77 16,0-5-84-16,0-9-111 15,0-6-131-15</inkml:trace>
  <inkml:trace contextRef="#ctx0" brushRef="#br1" timeOffset="-55731">3225 2590 665 0,'0'0'177'0,"0"0"-21"15,0 0-3-15,0 0-46 16,0 0-37-16,0 0-40 16,0-31-28-16,0 31-2 15,0 25-1-15,0 7 1 16,0 11 2-16,0 3 6 15,0 2-10-15,0 4 2 0,0-4 0 16,0-7 1 0,0-13 0-16,0-11-1 0,0-9 0 15,0-4 10-15,0-4-5 16,0 0 2-16,0 0 0 16,0-9 57-16,0-23-49 15,0-8-4-15,0-8-6 16,0-10 5-16,0 1-5 15,0 0-5-15,0 3 1 16,0 5-2-16,0 9 1 16,0 9 0-16,0 11-2 15,0 8 4-15,6 10-11 16,8 2 9-16,10 0-7 16,14 0-2-16,7 22 8 15,-4 10 1-15,4 11-1 0,-7 6 0 16,-1 5-3-1,-16 0 4-15,-4-2 0 0,-3-7-13 16,-14-2 12-16,0-11 1 16,0-10-1-16,-14-2-21 15,-24-4 8-15,-6-3-19 16,-15-1-70-16,1-6-49 16,3-4-56-16,20-2-107 15</inkml:trace>
  <inkml:trace contextRef="#ctx0" brushRef="#br1" timeOffset="-60685">911 2831 5 0,'0'0'12'16,"0"0"-12"-16,0 0-4 0,0 0-9 15</inkml:trace>
  <inkml:trace contextRef="#ctx0" brushRef="#br1" timeOffset="-58624">673 2698 220 0,'0'0'272'15,"0"0"-101"-15,0 0-34 16,0 0-17-16,0 0-30 15,0 0-21-15,0 0 17 16,18-71-26-16,-18 71-11 16,0-3 12-16,0 3-38 0,0 0 8 15,0 0-23-15,0 0 0 16,0 0-16-16,0 12-6 16,0 19 9-16,-11 9-4 15,-9 6 17-15,6-4-8 16,-10 2 0-16,3-4 8 15,4-9-9 1,3-2 1-16,0-11 0 0,14-10 2 16,0-6 8-16,0-2-6 15,0 0 11-15,0-2-13 16,0-24 39-16,0-14-38 16,14-9 1-16,10-8 8 15,4-6-4-15,10-8-4 0,-1-7-4 16,1 2 2-1,14 1-7-15,-1 12 5 0,-23 20 0 16,3 17-1-16,-24 15 3 16,0 11-7-16,10 0-1 15,-10 21-15-15,13 27 11 16,-13 12 6-16,3 6 4 16,-10 2-5-16,0 4 4 15,0-1 1-15,0-11 0 16,0-8 3-16,0-15-11 15,0-11 8-15,0-12-26 16,0-6-29-16,0-4-60 0,7-4-4 16,-7 0-32-16,0 0 30 15,0-15-51-15,0-5-37 16,-44-3-96-16</inkml:trace>
  <inkml:trace contextRef="#ctx0" brushRef="#br1" timeOffset="-58421">622 2773 63 0,'0'0'157'0,"0"0"-28"16,0 0 2-16,0 0-2 16,0 0-8-16,0 0-42 15,-66-17-17-15,66 5-12 16,38 1 14-16,7-6-27 16,7-3-17-16,13 4 9 0,0-3-28 15,11 5 2-15,-11 6-6 16,4 5-39-16,-18 3-91 15,-6 0-87-15,-17 0-127 16</inkml:trace>
  <inkml:trace contextRef="#ctx0" brushRef="#br1" timeOffset="-58069">1327 2304 607 0,'0'0'148'0,"0"0"-12"16,0 0 6-16,0 0-35 0,0 0-1 16,0 0-47-16,-14-69-37 15,14 69-19-15,0 10-3 16,0 26 0-16,0 18 2 15,0 10 4-15,7 10 12 16,-7 6-5-16,0 0-5 16,0 0 16-16,0 0-21 15,0-8 0-15,0-7-3 16,0-13 10-16,0-9-11 16,0-12 1-16,0-8-5 15,-7-11-2-15,7-6-107 0,0-6-71 16,0 0-30-16,0-3-139 15</inkml:trace>
  <inkml:trace contextRef="#ctx0" brushRef="#br1" timeOffset="-57372">1543 2667 442 0,'0'0'189'16,"0"0"-23"-16,0 0-38 15,0 0-7-15,0 0-80 16,0 0-40-16,0-8 1 0,0 42-1 16,0 3 14-1,0 2 1-15,-10 3-15 0,10-8 28 16,0-3-16-16,0-8-6 16,0-6 13-16,0-5-17 15,0-10 5-15,0 1-6 16,0-3 2-16,0 0 18 15,0 0-7-15,0-11 11 16,0-21 2-16,0-8-19 16,0-8-7-16,0-6-2 15,0-7 8-15,10 1-11 16,11-3 3-16,-1 9 0 16,5 12-3-16,-5 12 4 0,-3 16-1 15,-3 12 0 1,0 2-25-16,10 0 23 0,3 12-19 15,-9 22-1-15,2 8 21 16,-20 3-34-16,0 8 5 16,0-2-11-16,-7-3-13 15,-37-2 40-15,6-6-2 16,10-11 5-16,4-6 10 16,17-15-10-16,7-5 11 15,0-3 4-15,0 0-4 16,0 0 20-16,7 0-8 15,24-17-11-15,-3 3 14 0,3 0-14 16,7 8 7-16,-1 6-8 16,-9 0-5-16,17 8-1 15,-8 21 1-15,1 5 5 16,-17 3-2-16,-4 1-4 16,-10-4 5-16,-7-6 1 15,0-2-5-15,0-3-1 16,-38-9 2-16,-14-5 4 15,-6-7 5-15,-4-2 1 16,-3 0 3-16,13-11-9 16,14-11-15-16,7-7 4 15,25-3-65-15,6-2-22 16,17-9-88-16,34-5-308 16</inkml:trace>
  <inkml:trace contextRef="#ctx0" brushRef="#br1" timeOffset="-57020">2097 2287 635 0,'0'0'176'16,"0"0"-15"-16,0 0-10 16,0 0-38-16,0 0-43 15,0 0-13-15,-7-83-51 16,7 92-5-16,0 28-2 15,0 15 7-15,7 8-5 16,10 5-1-16,-10 7 3 0,0 5 10 16,-7-1-10-1,0 2 3-15,0-3-5 0,0-12 9 16,0-9-7 0,0-11-3-16,0-9 0 0,0-11 0 15,0-9 5-15,0-9-5 16,0-5 0-16,0 0 6 15,0 0-7-15,0 0 1 16,0 0-48-16,0 0-35 16,0 0-106-16,0 0-89 15,0-2-350-15</inkml:trace>
  <inkml:trace contextRef="#ctx0" brushRef="#br1" timeOffset="-56662">2468 2533 381 0,'0'0'213'16,"0"0"-53"-16,0 0-18 16,0 0 12-16,0 0-82 15,0 0-16-15,-76-65-18 16,49 65-34-16,-11 8 9 15,7 21-13-15,11 11 0 16,-4 8-2-16,10 6 7 16,7 1-5-16,7-1 0 0,0-11 8 15,0-3-13-15,38-11 5 16,13-9 0-16,-6-6 15 16,7-12-9-16,-1-2-2 15,-13 0 2-15,14-10 1 16,-15-16 2-16,-9-3-9 15,-4 6-47-15,-24 2-49 16,0 11-89-16,0 4-92 16</inkml:trace>
  <inkml:trace contextRef="#ctx0" brushRef="#br1" timeOffset="-54717">4263 2335 122 0,'0'0'319'0,"0"0"-197"16,0 0-22-16,0 0-26 16,0 0-10-16,0 0-32 15,110-65-6-15,-58 62-23 16,-8 3 5-16,1 0-16 16,-7 3 8-16,-18 18-97 15,-20 1-117-15,0 0-249 16</inkml:trace>
  <inkml:trace contextRef="#ctx0" brushRef="#br1" timeOffset="-54897">4256 2501 592 0,'0'0'193'16,"0"0"-45"-16,0 0 9 15,0 0-44-15,0 0-36 0,0 0-20 16,0-59-42-16,0 59-1 15,0 0-14-15,0 10-4 16,0 22 1-16,0 5 3 16,0 9 0-16,0 0 1 15,-10 2 8-15,10-2-9 16,0-5 0-16,0-7 3 16,0-11-7-16,24-6 4 15,-4-6 0-15,11-8 5 16,14-3 3-16,0 0-12 15,13-3 4-15,1-31-68 16,16-6-56-16,-23-9-139 0,-31 6-145 16</inkml:trace>
  <inkml:trace contextRef="#ctx0" brushRef="#br1" timeOffset="-54558">4394 2567 179 0,'0'0'185'0,"0"0"-25"16,0 0-41-16,0 0-60 15,0 0-50-15,0 0 1 16,223-20-10-16,-185 14-167 15</inkml:trace>
  <inkml:trace contextRef="#ctx0" brushRef="#br1" timeOffset="-53189">4899 2207 398 0,'0'0'187'16,"0"0"-38"-16,0 0 14 15,0 0-25-15,0 0-2 16,0 0-12-16,0-128-51 0,0 124 3 16,0 2-30-16,0 2-23 15,0 0 15-15,0 0-35 16,0 0 1-16,0 20-4 16,0 20 9-16,0 14 0 15,7 9-7-15,0 9 1 16,3 7 8-16,-10 4-6 15,0 0-5-15,0-3 0 16,0-5 10-16,0-7-8 16,0-13-2-16,0-10 0 15,7-13 2-15,0-10 0 16,-7-13-2-16,7-5 0 16,-7-4-15-16,0 0 5 0,0 0-39 15,7 0-40-15,0-10-33 16,10-11-154-16,10-6-38 15,4-4-263-15</inkml:trace>
  <inkml:trace contextRef="#ctx0" brushRef="#br1" timeOffset="-52768">5219 2527 479 0,'0'0'203'0,"0"0"-16"16,0 0-42-16,0 0-16 15,0 0-11-15,0 0-54 0,-17-59-10 16,17 59-52 0,0 0 9-16,0 16-18 0,0 19 17 15,10 5-10-15,-3 3 2 16,0 0 7-16,0-3-5 16,-1-6-4-16,-6-5 0 15,0-9 4-15,0-9-1 16,0-5-3-16,0-6 3 15,0 0 4-15,0 0 22 16,0 0 16-16,0-17-2 16,0-12-16-16,0-12-19 15,0-5-8-15,-6-8 0 16,6-9 11-16,0-2-16 16,0 0 5-16,0 2 0 15,0 8-4-15,0 13 7 0,0 7-3 16,24 15 0-16,-4 8-27 15,18 12 7-15,7 0-46 16,0 20-30-16,-11 20-24 16,-3 13-87-16,-7 0-25 15,-24-2-128-15</inkml:trace>
  <inkml:trace contextRef="#ctx0" brushRef="#br1" timeOffset="-52690">5219 2527 26 0</inkml:trace>
  <inkml:trace contextRef="#ctx0" brushRef="#br1" timeOffset="-52580">5219 2527 26 0,'199'43'502'0,"-219"-54"-323"0,2 2-31 0,5 4 0 0,13-1-73 16,0 2-13-16,0 4-20 15,0-4-33-15,20 0 5 16,18 2-14-16,7-2 0 16,6 4-3-16,-6-2-8 15,0 2-79-15,-7 0-82 16,-25 0-112-16</inkml:trace>
  <inkml:trace contextRef="#ctx0" brushRef="#br1" timeOffset="-52167">5893 2073 608 0,'0'0'178'16,"0"0"-8"-16,0 0-35 15,0 0-9-15,0 0-45 16,0 0-29-16,-45-46-32 16,45 46-16-16,0 26-4 15,0 16 3-15,0 13 1 16,0 15 15-16,0 1-17 15,0 5 15-15,0 1 9 0,0-2-25 16,0-6 16 0,7-7-17-16,-7-7 2 0,7-9 2 15,0-10-4-15,3-10 0 16,-3-12 0-16,-7-5 7 16,7-9-7-16,-7 0 0 15,0 0 4-15,0 0 5 16,0 0-9-16,0 0-6 15,0 0-38-15,0 0-80 16,0 0-109-16,0 0-165 16</inkml:trace>
  <inkml:trace contextRef="#ctx0" brushRef="#br1" timeOffset="-49841">7626 2147 592 0,'0'0'79'0,"0"0"25"0,0 0-34 16,0 0-27-16,0 0-25 15,0 0-4-15,82-5 24 16,-30 1-22-16,6-4 0 15,-3-1 24-15,-20-2-30 16,-4 0 19-16,-11-1 18 16,4 0-32-16,-17 4 21 15,0-1-18-15,0 1-11 16,0 3 20-16,-7-2-22 16,0 5 10-16,0-2-15 0,0 2-14 15,-21 2 13-15,-10 0-20 16,17 0-16-16,1 0 25 15,6 0-22-15,-3 2 18 16,3 4 3-16,0 6-12 16,0-4 25-16,7 7-5 15,-14 1 5-15,7 11-4 16,-3 4 9-16,-4 9-5 16,0 6 0-16,-3 2 4 15,4 4 1-15,-8 0-1 16,11-1 6-16,-4-10 11 15,0 3-16-15,7-10 15 0,0 1 7 16,7-9-22-16,0-3 17 16,0-3-20-16,0-6 4 15,0-2-3-15,0-7 6 16,-10-2-8-16,10-3 5 16,0 0-5-16,-7 0 25 15,-14 0-15-15,-3 0 11 16,11 0-1-16,-8 0-15 15,11 0-5-15,10 0-1 16,0 0 6-16,0 0-9 16,0-3 3-16,0 3-5 15,10-5-2-15,24 1-17 16,28-4 19-16,4-6-30 16,9-3-42-16,-16 2-43 15,-8-2-82-15,-13 0-112 0</inkml:trace>
  <inkml:trace contextRef="#ctx0" brushRef="#br1" timeOffset="-51478">6323 2270 527 0,'0'0'210'0,"0"0"-50"0,0 0-19 15,0 0-8-15,0 0-20 16,0 0-64-16,-59-92 0 16,59 92-49-16,-17 0-4 15,10 12 4-15,-14 19-4 16,4 12 4-16,3 9 0 15,1 2 7-15,6 3-10 16,0 3 3-16,7-2 0 0,0-10-3 16,0-8 3-16,14-12-2 15,13-13-7-15,11-11-16 16,0-4 25-16,7 0 0 16,-1-7 2-16,-6-14-4 15,-17-1 9-15,3-4-7 16,-17 3 2-16,-7-3 7 15,0 2-7-15,0-2-2 16,0 3 0-16,-18 5-8 16,-9 4 8-16,13 8 0 15,4 0-2-15,10 6-3 16,0 0-4-16,0 0 7 16,0 0 0-16,0 0-10 0,0 0-3 15,10 0-9 1,11 0 11-16,10 0 7 0,-11 0 6 15,11 0 0-15,-10 0 0 16,3 0-8-16,4 10 10 16,-4 4-2-16,-4 0 0 15,-3 9 6-15,-3 5-6 16,-14 12 2-16,0 6 5 16,0 6 29-16,0-1-22 15,0 2 15-15,-14-3 0 16,4-7-14-16,10-9 7 15,0-8-21-15,0-6 1 16,0-5 11-16,0-10-3 16,0-2-7-16,0-3-2 0,0 0 9 15,0 0-6-15,0 0-4 16,0 0-42-16,0-3-58 16,0-17-152-16,0-12-183 15</inkml:trace>
  <inkml:trace contextRef="#ctx0" brushRef="#br1" timeOffset="-51117">6835 1964 596 0,'0'0'198'0,"0"0"-50"16,0 0 24-16,0 0-30 0,0 0-56 15,0 0-48-15,-69-92-29 16,69 140-9-16,0 24 8 16,0 15-6-16,17 1 24 15,11 4-11-15,-4-4-6 16,-10 3 8-16,-7-2-11 16,-7-6 2-16,0-6-8 15,0-8 7-15,0-9-2 16,0-11-5-16,0-12 0 15,0-11-1-15,0-10 12 16,0-9-11-16,0-5 0 0,0-2 4 16,0 0-14-1,0 0 7-15,0 0-52 0,0-9-41 16,-14-22-166-16,14-9-118 16</inkml:trace>
  <inkml:trace contextRef="#ctx0" brushRef="#br1" timeOffset="-50540">7010 2247 491 0,'0'0'194'16,"0"0"-52"-16,0 0 9 16,0 0-25-16,0 0-68 0,0 0-38 15,11-20-15-15,2 57-5 16,-13 12 19-16,7 5-11 15,-7 3 36-15,0-4-21 16,0-3-17-16,7-7 10 16,-7-9-14-16,0-5-2 15,0-12 1-15,0-6 9 16,0-5-7-16,7-6-3 16,-7 0 0-16,10 0 20 15,-10 0-18-15,14-6 10 16,0-19-12-16,0-7 9 15,10-5-11-15,-4 1 2 0,11-5 0 16,-7 3-6 0,-3 8 9-16,-7 3-3 0,3 5 0 15,-10 2 8-15,6 2-9 16,-6 1 1-16,11 1 0 16,-18-2-3-1,6 1 11-15,1 3-8 0,-7 2 31 16,0 4-10-16,0 2 26 15,0 6-23-15,0 0-12 16,0 0 0-16,0 0-12 16,0 0-4-16,0 14 2 15,0 18 2-15,0 8 2 16,0 3-2-16,0 6 0 16,0-2-4-16,0 2 10 15,0 0-6-15,0-6 0 0,0-6 7 16,0-2-13-16,0-10 6 15,0-2-61-15,0-3-57 16,0-2-133-16,0-13-95 16</inkml:trace>
  <inkml:trace contextRef="#ctx0" brushRef="#br1" timeOffset="-49145">7502 1887 352 0,'0'0'150'0,"0"0"-7"16,0 0-15-16,0 0-3 16,0 0-41-16,0 0 8 0,0-74-3 15,0 62-27-15,-7 4 4 16,-3 2-20-16,3 3-22 15,7 0 15-15,-7 3-37 16,7 0 7-16,0 0-9 16,0 0 0-16,0 8-6 15,0 21 6-15,0 14 0 16,0 3 0-16,0 11 7 16,0 9-7-16,0 5 11 15,0 6-4-15,0 4 9 16,0-2-13-16,0 2 0 15,0-4 6-15,0-6-1 16,0-5-8-16,0-9 1 16,0-5 9-16,0-15-4 0,0-5-6 15,0-16 0-15,0-4 3 16,0-6 3-16,0-3-6 16,0-3 0-16,0 0 9 15,0 0-3-15,0 0-5 16,0 0 1-16,0 0 13 15,0 0-7-15,0 0-6 16,0-3-2-16,-14-6-71 16,-10-2-44-16,10-1-168 15,1-2-198-15</inkml:trace>
  <inkml:trace contextRef="#ctx0" brushRef="#br1" timeOffset="-46144">8131 1727 68 0,'0'0'382'0,"0"0"-252"16,0 0-13-16,0 0-39 16,0 0-24-16,0 0 5 15,-14-74-12-15,14 65 5 16,0 3-11-16,-10 1-12 16,3-1 21-16,-7-3-24 0,-6 3-7 15,-4 0 4-15,-7 3-20 16,-10-2 24-16,-14-1-5 15,3-1-16-15,-20 0 24 16,-4 5-27-16,-20 2 3 16,-7 0 0-16,-14 0 2 15,-4 0-3-15,5 0-5 16,-25 0 4-16,6 0 12 16,-12 0-16-16,6 5 2 15,7 4 10-15,-1 2-6 16,8 3 0-16,3 6-6 15,11-2 0-15,3 2-4 0,14-1 4 16,6-4 0 0,11 2 0-16,-3 0 10 0,6-3-12 15,4-2 2-15,-4-1 0 16,-6-2-3-16,9-1 4 16,-9 1-1-16,10-4 0 15,-4 1 7-15,18 0-7 16,-1-6 0-16,4 3 0 15,14-3-4-15,3 0 4 16,0 0 0-16,7 3 0 16,-3 1 9-16,-18-4-11 15,-3 2 2-15,4 0 0 16,-8 1-6-16,-6 3 9 16,3-3-3-16,-3-1 0 15,6 1 8-15,1-3-10 0,-4 0 2 16,17 0 0-16,1 0-2 15,-8 0 3-15,0 4-1 16,1-4 0-16,-21 2 6 16,10-2-8-16,-10 0 2 15,-4 0 0-15,-14 0-6 16,11 0 8-16,-3 0-2 16,6 0 0-16,11 0 3 15,0 0-6-15,-4 0 3 16,10 0 0-16,-6 0-8 15,3 0 11-15,4 0-3 16,-1 0 0-16,-10 0 8 0,11 0-13 16,-7 6 5-1,-4 2 0-15,4 1-7 0,-1 0 11 16,4-1-4-16,-3 1 0 16,7-3 7-16,-4 1-11 15,-4 3 4-15,8-5 0 16,-1 4-7-16,-2-7 12 15,9 1-5-15,-13 1 0 16,-4-4 8-16,4 2-13 16,-18 2 5-16,11-2 0 15,-11 1-8-15,8 0 13 16,2-3-5-16,5 0 0 16,-4 0 8-16,6 0-14 0,4 0 6 15,-3 0 0 1,13 8-9-16,15-2 11 0,-1 5-2 15,0-2 0-15,4 2 6 16,-4 1-14-16,-7 0 8 16,14-1 0-16,-3-2-9 15,3-2 15-15,-7-3-6 16,17 2 0-16,-10-6 9 16,18 0-15-16,-5 0 6 15,5 0 0-15,6 0-6 16,0 0 10-16,7 2-4 15,-7 2 0-15,7-2-2 16,0 4-7-16,-10 6 9 0,3-1 0 16,0 3-9-16,0 4 14 15,7 2-5-15,-14 2 0 16,-3 10 6-16,3 2-13 16,-6 7 7-16,-4 3 0 15,10 6-6-15,0 1 13 16,-3 6-7-16,10 0 0 15,0 1 4-15,0 5-12 16,0-4 8-16,7 1 0 16,-10-5-4-16,10-6 10 15,0-1-6-15,0-5 0 16,0 0 6-16,0-3-14 16,0-3 8-16,0-2 0 15,0-1-2-15,0-3 10 0,0 1-8 16,0-4 0-16,10-2 3 15,-10-2-10-15,14-3 7 16,-7-3 0-16,0 1-3 16,0-1 12-16,10-6-9 15,-10-2 0-15,14-1 1 16,16-1-8-16,8-4 11 16,7-4-4-16,16 0 2 15,5 0 7-15,16 0-9 16,0-4 0-16,8-7 4 15,6-1-13-15,0 8 9 16,10-6 0-16,4 3-1 0,4-2 10 16,-4-6-9-16,17 1 0 15,0-1 1-15,7-2-6 16,7 6 7-16,6-3-2 16,1 2 0-16,3-2 5 15,-10 6-5-15,-24-1 0 16,-4 0 0-16,-24 1-1 15,-6 2 1-15,-11 3 0 16,3-3-2-16,8 4-6 16,6-7 3-16,14 3 4 15,-7 3-9-15,18-3 5 16,-11 0-9-16,3-2 5 16,-10 2 7-16,0-6-12 0,1 5 10 15,-8-4 4 1,7-2-2-16,-7-2-6 0,11 2-1 15,-4-1 3-15,0 2 4 16,0 1-19-16,1 3 16 16,-8-5-10-16,-7 6 4 15,1 1 6-15,-1 0-3 16,-6 3 8-16,6-1-1 16,-3 2 5-16,10-1-7 15,0 1 3-15,-6-1 0 16,-1 0-5-16,1 3 5 15,-8-3 0-15,-3 1 0 0,11-2-2 16,-1-2-5-16,0 4 4 16,1-7-3-1,-8 3-1-15,-3 1 0 0,4 2 7 16,-18 0-2-16,11-3 1 16,0 4 0-16,-11-5 1 15,0-1 0-15,-3 0-6 16,-3-1 9-16,-1-2-3 15,-6-1 0-15,-8-2 6 16,-6 2-9-16,0 4 3 16,0-1 0-16,-11 1-5 15,4 2 8-15,7 0-3 16,-4 0 0-16,11 1 5 16,-7-1-8-16,0 1 3 15,6-1 0-15,1-4-4 0,0 5 7 16,0-3-3-16,-4 3 0 15,-10-3 5-15,0 3-9 16,-4 3 4-16,-10-1 0 16,-3-3-4-16,0 4 8 15,-14-5-4-15,17 5 0 16,-17-1 10-16,7-3-12 16,0 3 2-16,7-5 0 15,-8 2-4-15,5-3 8 16,3 0-4-16,-8 4 0 15,8-1 8-15,-7 4-14 16,3-7 6-16,-3 4 0 0,7 1-4 16,-7-2 9-1,0 4-5-15,3-1 0 0,-3-6 4 16,7 4-8-16,-7-4 4 16,-1-2 0-16,1 2-3 15,4-6 10-15,-4 5-7 16,-1-2 0-16,1 0 6 15,-7 3-10-15,0 1 5 16,7 2-1-16,-7-2 8 16,0 0 0-16,0-4-8 15,0-2 5-15,0-1-1 16,7-5 16-16,-7 0-12 16,0-2-2-16,0-5 15 0,0 2-20 15,0-3 8 1,0-1 5-16,0 0-13 0,0-2 19 15,0 5-13-15,10-3-2 16,-10 1 10-16,7 2-12 16,-7-2 6-16,7-1-9 15,-7 0 6-15,0 1-10 16,0-1 5-16,0-2-1 16,0 0 1-16,0-1 6 15,0 0-7-15,0 4 0 16,0-1 6-16,0 6-4 15,0 3-2-15,0 6 0 16,0 0-1-16,0 3 9 0,0 5-4 16,0-3-4-16,-7 0 2 15,0 1-10-15,-17-6 11 16,4-3-3-16,2-3 0 16,-2-4 11-16,-4 5-11 15,3 1 0-15,-3 2 1 16,-3 4-8-16,-4 0-3 15,-21 4 10-15,0 5-13 16,8 3-9-16,-8 0-69 16,1 0-54-16,6 11-68 15,-7 15-80-15</inkml:trace>
  <inkml:trace contextRef="#ctx0" brushRef="#br1" timeOffset="-45346">7419 1572 73 0,'0'0'179'0,"0"0"-89"15,0 0-6-15,0 0-14 0,0 0-15 16,0 0-5 0,0 0-14-16,0-5 23 0,0 2 1 15,0 3-30-15,0 0 4 16,0 0-29-16,0 0-2 16,0 6 9-16,0 20-12 15,0 7 10-15,0 7-1 16,0 3-7-16,0 6 17 15,0-1-8-15,-6-1-11 16,6-5 14-16,0-5-8 16,0-8-6-16,0-6 0 15,0-9 9-15,0-5-10 16,0-3 1-16,0-6-25 16,-7 0-73-16,-24 0-95 15,0 0-219-15</inkml:trace>
  <inkml:trace contextRef="#ctx0" brushRef="#br1" timeOffset="-44421">6656 1724 87 0,'0'0'104'0,"0"0"-8"15,0 0 0-15,0 0-14 16,0 0-21-16,0 0 22 16,0-51-11-16,0 39-26 15,0 4 13-15,0-1-34 16,7 3 10-16,0 1 17 15,-7 1-17-15,0 2 15 16,0-4-13-16,0 3-9 16,0 3 19-16,0 0-25 0,0 0-8 15,0 0-5-15,0 0-1 16,0 0-3-16,7 0-5 16,-7 0 0-16,0 0 5 15,10 0-3-15,-10-3-2 16,0 3 9-16,0 0-5 15,7-3 7-15,-7-3-8 16,7 3-3-16,0-2 24 16,0 3-16-16,-1-8 9 15,12 2 10-15,-18 0-27 16,6 2 21-16,-6 3-13 16,0 3-4-16,0 0 10 15,0 0-13-15,0 0-1 0,0 0 0 16,0 0-9-1,0 0 4-15,7 17 2 0,7 11 3 16,-7 10-8-16,3 8 10 16,-3 5-2-16,-7 3 0 15,0 0 5-15,0 1-6 16,0-4 1-16,0-5 0 16,0-9-1-16,0-5 3 15,0-7-2-15,0-4 0 16,0-4 9-16,0-3-21 15,-7 3-18-15,-3 1-147 16,-4 1-64-16,-6-4-160 0</inkml:trace>
  <inkml:trace contextRef="#ctx0" brushRef="#br1" timeOffset="-43455">5795 1799 204 0,'0'0'117'0,"0"0"-15"0,0 0-14 16,0 0-6-1,0 0-5-15,0 0-16 0,-51-61-6 16,51 59-1-16,0-4-21 15,0 6 13-15,0-3-2 16,0 0-3-16,0 3 21 16,0-3-25-16,0 3-4 15,0 0 1-15,0 0-27 16,0 0 13-16,0 0-15 16,0 0-1-16,0 0 24 15,0 0-18-15,0-3 7 16,0 3 17-16,0 0-27 15,0 0 24-15,0 0-14 16,0 0-17-16,0 0 8 0,0 0-8 16,0 0-3-16,7 6 1 15,7 17 4-15,3 5-1 16,-4 4-1-16,-6 5 0 16,0 6-5-16,0 5 10 15,-7 1-5 1,10-1 2-16,-10 1 7 0,0 0-9 15,7-3 0-15,-7-6 1 16,0-6 4-16,7-5-5 16,-7-6 0-16,0-9-2 15,0-3 11-15,0-5-9 16,0-6 0-16,0 0 0 16,0 0-7-16,0 0-14 0,0 0-107 15,0 0-80 1,-7 2-148-16</inkml:trace>
  <inkml:trace contextRef="#ctx0" brushRef="#br1" timeOffset="-42430">5855 2733 85 0,'0'0'170'16,"0"0"-30"-16,0 0-19 0,0 0-19 15,0 0-45 1,0 0 16-16,0-23-23 0,0 23 14 15,0 0-6-15,0 0-24 16,0 0 21-16,0 0-16 16,0 0-17-16,0 0-16 15,0 0-6-15,0 0-5 16,0 18 5-16,0 7 0 16,0 1 10-16,0 2-9 15,0 1 0-15,0 0 12 16,0 2-10-16,0-5 13 15,0 3 2-15,0-7-13 16,0-4 15-16,0-4-15 16,0-6-2-16,0-6 5 0,0 2-1 15,0-4-2-15,0 0 5 16,0 0-7-16,0 0 32 16,0 0-27-16,0 0-8 15,0 0 0-15,0 3-5 16,0 0-1-16,0 6-54 15,0-2-148-15,-7-4-105 16</inkml:trace>
  <inkml:trace contextRef="#ctx0" brushRef="#br1" timeOffset="-41747">5009 3050 36 0,'0'0'121'0,"0"0"21"0,0 0-19 16,0 0-14-16,0 0-26 15,0 0-10-15,0-6-6 16,0-2-16-16,0 0 17 16,0-1-25-16,0 0-13 15,0 1 11-15,0-3-22 16,0-1 13-16,0-5-2 16,0-1-13-16,0 2 21 15,0-4-24-15,10 0-2 16,-3 0 14-16,0-3-21 15,0 3 8-15,-7-3-2 0,0 6-4 16,0 0-7 0,0 2 0-16,0 4-9 0,0 2-19 15,-7 4-129-15,-24-1-82 16,4 0-154-16</inkml:trace>
  <inkml:trace contextRef="#ctx0" brushRef="#br1" timeOffset="-40182">4885 1824 218 0,'0'0'78'16,"0"0"22"-16,0 0-15 15,0 0 9-15,0 0-40 16,0 0-8-16,0-6 23 15,0 6-17-15,0 0-3 0,0 0 14 16,0-3-19-16,0-3 19 16,0-2-50-16,0 0-8 15,0-1 3-15,0 3-7 16,0 3-1-16,0 1 5 16,0-1 0-16,0 3 1 15,0 0-6-15,0 0-2 16,0 0-4-16,0 0 3 15,0 0 1-15,0 0 0 16,0 5 4-16,0 15 0 16,0 3-1-16,0 8 1 15,0 1 16-15,0 5-15 16,0 0 13-16,0 0 3 16,0 1-16-16,0 2 17 15,0 0-5-15,0-3-9 0,0-6 18 16,0 1-22-16,0-7 6 15,0 4-1-15,7-6-1 16,0-2 2-16,-7 1-8 16,7 1 0-16,-7-3 3 15,7 2 4-15,-7-1-7 16,0-3 5-16,0-4 1 16,0 0 0-16,0-3-6 15,0 0 4-15,0 4-3 16,0-4 2-16,0 4-3 0,0-1 0 15,0 0 8 1,0 0-9-16,0 3 1 0,0 1 0 16,0-2 1-1,0 8-1-15,0-7 0 0,0 4 0 16,0-5 8-16,0-2-7 16,0-2-1-16,0 2 0 15,0-2-3-15,0-4 4 16,0 4-1-16,0-7 0 15,0 7 9-15,0-4-10 16,0 4 1-16,0-1 0 16,0-2-6-16,0 2 11 15,0 1-5-15,0 2 0 16,0 0 8-16,0 0-10 0,0-2 2 16,0 2 0-1,0-2-3-15,0 2 9 16,0 1-6-16,-7-5 0 0,7 2 8 15,0 2-12 1,0-2 4-16,0-2 0 0,0 0-4 16,0-1 8-16,0 1-4 15,0 0 0-15,0-2 6 16,0 3-6-16,-7-5 0 16,7 2 0-16,0-4-3 15,0-1 10-15,0-3-7 16,0 0 0-16,0 0 5 15,0 3-8-15,0-1 3 16,0 4 0-16,0 0-3 16,0 0 5-16,0-1-2 0,0-2 0 15,0-3 7 1,0 0-6-16,0 0-1 0,0 0 0 16,0 0 16-16,0 0-12 15,0 0 4-15,0 0-8 16,0-13-1-16,0-2-81 15,0-3-127-15,0-2-294 16</inkml:trace>
  <inkml:trace contextRef="#ctx0" brushRef="#br1" timeOffset="-37939">3905 2884 145 0,'0'0'79'0,"0"0"-3"0,0 0 12 16,0 0-37-16,0 0-11 15,0 0-3-15,0 0-14 16,0-5 12-16,0 5-9 16,0-3 10-16,0 3 36 15,0-3-17-15,0 0-10 16,0 3-24-16,0 0 6 15,0 0 23-15,0 0-28 16,0 0-14-16,0 0-3 16,7 0 3-16,4 9-8 15,-5 8 29-15,1-3-18 16,-7 6 24-16,14-6-14 16,-14 1-13-16,0 5 17 15,0-6-24-15,0 3 10 0,0 3 1 16,0-6-10-16,0 1 21 15,0-1-13-15,0-5-5 16,0 0 7-16,0-1-5 16,0 0-4-16,0 4 8 15,0-4-9-15,0 5 19 16,0-2-21-16,0-6 4 16,0 1 0-16,0 0 3 15,0-6-7-15,0 2 2 16,0-2 8-16,0 0-4 15,0 0-6-15,0 0 0 16,0 0 2-16,0 0 5 0,0 0-7 16,0 0 0-1,0 0 10-15,0 0-7 0,0 0-3 16,0 0 0-16,0 0 16 16,0 0-15-16,0 0 28 15,0 0 13-15,0-8-32 16,0-9 6-16,0-3-16 15,0 2 0-15,0-2-2 16,0 6 7-16,0-3-5 16,0 5 0-16,0-2 6 15,0-3-9-15,0 3 3 16,0-6 0-16,0 0-6 16,0 0 11-16,7 0-5 15,-7 0 0-15,0-3 4 0,0 3-7 16,0-5 3-16,0 1 0 15,0 2-5-15,0-1 10 16,0 5-5-16,0 2 0 16,0 4 6-16,0 1-11 15,0 2 5-15,0 3 0 16,0 1-4-16,0 1 8 16,0-1-4-16,0 0 0 15,0-1 2-15,0-3-9 16,0 3 7-16,0 1 0 15,0 2-4-15,7-3 10 0,-7-3-6 16,0-2 0 0,0 3 4-16,0 2-10 0,0-3 6 15,0 6 0-15,10-3-2 16,-10 1 9-16,0-4-7 16,0 1 0-16,0-4 2 15,7-3-6-15,0-1 4 16,-7-7 0-16,7 3-4 15,0 3 10-15,0-3-6 16,-7 3 0-16,0 0 2 16,10 2-6-16,-10-2 4 15,7-3 0-15,-7 0-2 16,0-4 8-16,0 6-6 0,0-3 0 16,7 4 1-1,-1-3-6-15,1 0 5 0,-7 3 0 16,7-1-3-16,0 2 9 15,3-2-6-15,-10 1 0 16,0 3 1-16,7 0-5 16,-7-4 4-16,0 4 0 15,0 3-2-15,0-7 8 16,0 7-6-16,0 0 0 16,0-1 1-16,0 0-7 15,0 4 6-15,0-1 0 16,0 1-1-16,0 0 7 15,0-5-6-15,0 6 0 16,0-5 0-16,0 0-5 0,0 1 5 16,0-1 0-16,0 1 0 15,0 2 6-15,0 4-7 16,0 2 1-16,0-3 0 16,0 4-5-16,0 2 5 15,0-4 0-15,0 1 0 16,0 1 7-16,0-4-9 15,0 0 2-15,0 2 0 16,0-3-4-16,0 1 4 16,0 3 0-16,0-3-1 15,0 4 6-15,0-1-7 16,0 3 2-16,0 0 0 16,0 0-8-16,0 0 9 15,0 0-1-15,0-3 0 0,0 1 8 16,0-2-9-16,0-2 1 15,0 4 0-15,0-4-6 16,0 3 7-16,0 3-1 16,0-3 0-16,0 3 5 15,0 0-9-15,0 0 4 16,0 0-3-16,0 0-6 16,0 0-2-16,0 0 2 15,0 12 6-15,0 14-6 16,0 2 0-16,0 1 6 15,0 3-5-15,0-7 2 0,0 7-13 16,-7-7 6-16,-3 3 3 16,10-2-26-16,-7-3 29 15,7 3-6-15,0-6-6 16,0 0 9-16,0 0-52 16,0-5 18-16,0-1-25 15,0 0-43-15,0 0-10 16,0-2-36-16,0-1-14 15,0-3-92-15</inkml:trace>
  <inkml:trace contextRef="#ctx0" brushRef="#br1" timeOffset="-36245">2980 1867 25 0,'0'0'135'0,"0"0"-51"16,0 0 19-16,0 0 18 16,0 0-41-16,0 0-55 15,0-20 13-15,0 8-10 16,0 8 3-16,0 0 8 0,0 1-3 16,0 3 2-1,0 0-10-15,0 0-25 0,0 0 14 16,0 0-10-16,0 0-3 15,0 0 0-15,0 0 2 16,0 0-6-16,0 11 20 16,0 6-15-16,0 3 14 15,0 4-7-15,0-2 1 16,0-1 19-16,0 1-24 16,0-2 9-16,0 3 6 15,0 0-19-15,0 0 22 16,0 2-11-16,0-1-9 15,0-2 24-15,0-1-19 16,0-5-1-16,0-4-1 0,0 0-5 16,0-4 8-1,-6-2-12-15,6 2 0 0,-11 8 6 16,4-3-2-16,7 7 0 16,0 0 6-16,-6 5-4 15,6-1 3-15,-7 1-9 16,7 4 1-16,0-4 4 15,-7-2 2-15,0 1-7 16,7-8 0-16,0 2 10 16,0 1-10-16,-10 1 0 15,10 4 0-15,0-2 2 16,0-1-1-16,-7-1-1 16,7-1 0-16,-7 4 10 15,0-2-7-15,7 1-3 0,0-2 0 16,0 0 0-16,0 3 6 15,0 0-6-15,0 3 0 16,-7-4 8-16,0 4-3 16,7-3-5-16,-17-3 0 15,17-3 10-15,0 3-5 16,0-2-5-16,0-2 2 16,0 4 6-16,0 1-1 15,0-1-7-15,0 2 0 16,0-2-4-16,0 4 8 15,0-7-4-15,0-1 0 16,0-1 11-16,0 1-13 0,0 2 2 16,0-4 0-16,0 4-3 15,0-4 7-15,0-3-4 16,0 7 0-16,0-4 12 16,0 3-14-16,0-3 2 15,-7 0 0-15,7-4 1 16,-7 0 7-16,7 0-8 15,-7-2 0-15,7 0 10 16,-7 1-7-16,7 3-3 16,0-1 0-16,-6 0 3 15,-5-3 5-15,11 4-8 16,-7-3 0-16,1-1 6 16,6-5-7-16,0 0 1 15,-7-3 0-15,7 0-3 0,0 3 6 16,0 0-3-16,0 0 0 15,0-3 8-15,0 0-12 16,0 0 4-16,0 0 0 16,0 0 1-16,0 0-1 15,0 0-63-15,0-32-76 16,7-22-141-16,-7-24-504 16</inkml:trace>
  <inkml:trace contextRef="#ctx0" brushRef="#br1" timeOffset="-34609">2038 1944 57 0,'0'0'99'0,"0"0"-57"16,0 0 4 0,0 0-7-16,0 0 8 15,0 0-7-15,7-46-18 0,-7 40 3 16,0 4-7-1,0 2 20-15,0-3 10 0,0 3-16 16,0 0 7-16,0 0-9 16,0 0-7-16,0 0 20 15,0 0-12-15,0 0 2 16,0 0-4-16,0 0-16 16,0 0 6-16,0 0-14 15,0 0-2-15,0 0 0 16,0 0 4-16,0 0-5 0,0 3 19 15,7 11-11 1,-7 2 28-16,0 5-21 0,7 2-1 16,-7 3 13-16,10-4-25 15,-10 7 12-15,7-3 14 16,0 0-24-16,-7 0 24 16,7-3-20-16,-7 2-5 15,0-5 13-15,7 3-14 16,-7-3 2-16,7 0-3 15,3 3 3-15,-10 0-1 16,0-1-5-16,0 2 0 16,0-1 7-16,7 0 0 15,-7-5-7-15,0 3 0 16,0-4 9-16,0-2-6 16,0-4-3-16,0 1 2 0,0-1-1 15,0 1 5-15,0 2-6 16,0-2 0-16,0 2 8 15,0 0-6-15,0-3-2 16,0 7 0-16,0-4 8 16,0 2-4-16,7-1-4 15,-7-1 0-15,0 0 7 16,0 1-9-16,0 2 2 16,0-3 0-16,0 7 3 15,0-5 2-15,0 4-5 16,0 1 0-16,0 1 9 15,0-2-5-15,7 3-4 16,-7-3 0-16,6 0 7 16,-6 0 1-16,0-2-8 0,0 1 0 15,0-1 8-15,0-1-10 16,0-2 2-16,0-2 0 16,0 5-1-16,0-2 7 15,0 2-6-15,0-1 0 16,0-2 5-16,0-2-6 15,0-1 1-15,0 2 0 16,0 1-1-16,0-1 4 16,0 0-3-16,0-2 0 15,0-1 8-15,0 4-12 16,0-1 4-16,0 0 0 16,0 1-1-16,0-5 4 15,0 0-3-15,0-2 0 0,0-2 6 16,0-1-8-16,0-2 2 15,0 3 0-15,0 4-3 16,0-3 7-16,0 7-4 16,0 0 0-16,0-2 4 15,0 3-6-15,0-4 2 16,0-6 0-16,0 5-2 16,0-9 8-16,0-1-6 15,0 0 0-15,0 0 4 16,0 0 5-16,0 0-7 15,0 0 4-15,0 0 14 16,0 0-17-16,0 0 19 0,0-1-22 16,0-5 4-16,0 2-16 15,0 4 12-15,0 0-36 16,0 0-100-16,-27 4-114 16,-18 12-426-16</inkml:trace>
  <inkml:trace contextRef="#ctx0" brushRef="#br1" timeOffset="-32495">1193 2075 1 0,'0'0'97'16,"0"0"16"-16,0 0-16 0,0 0-9 15,0 0-23-15,0 0-19 16,0-22 6-16,0 16-15 15,0 0-19-15,6 1-3 16,-6 1-13-16,11 2-2 16,-11-1 0-16,13 0 4 15,-13 3-11-15,0-2 6 16,7-3-13-16,0 4 10 16,0-3-10-16,0 2 11 0,3-1 1 15,-10 0-9-15,7 3 6 16,-7-3 0-16,7 3-13 15,0-2 11-15,-7 2-11 16,0-3 18-16,0 3 0 16,0-4 6-16,0 2 6 15,0 2 2-15,0-3 0 16,0 0 10-16,0 0-11 16,0 0 5-16,0 0-1 15,0 1-16-15,0-1 17 16,0 0-8-16,0 0 10 15,0 3 25-15,0 0-15 16,0 0 4-16,0 0-9 16,0 0-23-16,0 0 22 0,0 0-20 15,0 0-2-15,0 0 3 16,0 0 4-16,0 0-9 16,0 0 9-16,0 0-9 15,0 17 35-15,0 3-21 16,0 9 9-16,0-3 14 15,0-1-31-15,-7 4 18 16,0-6-6-16,7 2-14 16,0 1 21-16,0 0-22 15,0-3 0-15,0 3 16 16,0-6-16-16,0 3 7 16,0-1 0-16,0-2-9 0,0 1 21 15,7-6-21-15,0 0 8 16,-7-4-6-16,7 5 5 15,-7-4-4-15,7 2-4 16,-7-3 2-16,10 3 4 16,-10-3-4-16,0 1-1 15,0-3 7-15,0-1 2 16,0 0-8-16,0 2-2 16,0 0 3-16,0 2 3 15,0 2-4-15,0 3-2 16,7 1 3-16,-7 2 2 15,7 3-4-15,0-3-1 16,-7 2 9-16,13-2-12 16,-13 1 8-16,0-7-5 15,7 6 4-15,-7-5 3 0,0-2-4 16,0-1-3-16,0-1 2 16,0 1 2-16,0-1-3 15,0 3-1-15,0-2 0 16,0 2 7-16,0 0-7 15,0 4 0-15,0 0 2 16,0-5 0-16,0 5-2 16,0-5 0-16,0 2 0 15,0 2 6-15,0-4-7 16,0 8 1-16,0-3 0 16,0 1-2-16,0 2 2 15,0-3 0-15,0 6 0 16,0-2 6-16,0 0-7 0,0-3 1 15,0-2 0-15,0-2-3 16,0 5 5-16,0-6-2 16,0 0 0-16,0 1 8 15,0-4-10-15,0 4 2 16,0-2 0-16,0-1-6 16,0-1 10-16,0-2-4 15,0-3 0-15,0 0 5 16,0-1-7-16,0 1 2 15,0 3 0-15,0 1-3 16,0 5 5-16,0-1-2 16,0-2 0-16,0-3 4 0,0-4-4 15,0-5 0-15,0 0 0 16,0 0 3-16,0 0 1 16,0 0-2-16,0 0 4 15,0 0 3-15,0 0-4 16,0 0-4-16,0 0-1 15,0 0 17-15,0 0-14 16,0 0 4-16,0 0 12 16,0 0-17-16,0 0 12 15,0 0-14-15,0-5 2 16,0 5-6-16,0-3 8 16,0 3-4-16,0-3 0 0,0-3 5 15,0 3-8-15,0-5 3 16,0 2 0-16,0-3-3 15,0 1 7-15,0 1-4 16,0 0 0-16,0 1 5 16,0-3-8-16,0 0 3 15,0 1-9-15,0-7 6 16,0 5-135-16,-27-8-141 16</inkml:trace>
  <inkml:trace contextRef="#ctx0" brushRef="#br0" timeOffset="-500">7970 3264 741 0,'0'0'189'0,"0"0"-8"0,0 0-21 16,0 0-89-16,0 0-12 15,0 0-27-15,0 0-19 16,0-32-2-16,-11 32-9 16,-9 0-2-16,6 0 0 15,-3 0-1-15,3 12-3 16,0 14 4-16,14 2 0 15,0 1-2-15,0-1 8 16,0-5-6-16,14-5 0 16,24-8 6-16,13-10-6 15,-6 0 3-15,7 0-2 16,-8-16 18-16,-6-13-16 16,-10-5 22-16,-4 0 12 0,-17-9-26 15,-7-3 27-15,0 6-27 16,-7 0-9-16,-38 12-2 15,-7 7-6-15,1 13 5 16,-4 5 1-16,3 3-20 16,18 5 11-16,-11 32-78 15,14 18-82-15,0 11-149 16,18 11-548-16</inkml:trace>
  <inkml:trace contextRef="#ctx0" brushRef="#br0" timeOffset="7903">845 1557 505 0,'0'0'214'0,"0"0"-53"16,0 0-24-16,0 0-36 16,0 0-7-16,0 0-48 15,0 0 10-15,0-30-9 0,-24 26-40 16,4 4 25-16,-11 0-32 15,3 0 2-15,-10 6-5 16,25 17 8-16,-5 1-5 16,11 1 0-16,7 3 5 15,0-1-11-15,7-1 6 16,38-10 0-16,-7-7-4 16,0-6 18-16,6-3-14 15,-16 0 8-15,3-3-2 16,-17-17 9-16,3-4-15 15,-17-4 0-15,0-4 26 16,0-1-23-16,0-2 5 0,-31 7-8 16,0 5 4-1,10 11-14-15,-3 4 8 0,17 8-49 16,0 0-27-16,-6 20-159 16,13 17 2-16,0 9-167 15</inkml:trace>
  <inkml:trace contextRef="#ctx0" brushRef="#br0" timeOffset="8218">1681 1493 556 0,'0'0'265'0,"0"0"-136"16,0 0 22-16,0 0-47 15,0 0-42-15,0 0-13 16,0-18-48-16,0 18 1 16,0 18-2-16,-7 10 6 15,0 8-8-15,7 3 2 16,0 3 0-16,0-2 0 15,0 0-11-15,7-3-103 0,17 1-115 16,3-10-267-16</inkml:trace>
  <inkml:trace contextRef="#ctx0" brushRef="#br0" timeOffset="8617">2224 1424 340 0,'0'0'178'0,"0"0"-158"16,0 0 12-16,0 0 8 16,0 0-18-16,0 0-11 15,213 97-6-15,-196-66 4 16,-17 7-9-16,0-4-6 16,0-2 1-16,-6-1-2 15,-25-8 7-15,-7-3-8 16,17-3 20-16,-3-9 1 15,24-5 9-15,0 0 9 16,0-3 36-16,17 0-58 0,49 0 7 16,30 0 1-16,21 0-17 15,3-8-129-15,-24-13-309 16</inkml:trace>
  <inkml:trace contextRef="#ctx0" brushRef="#br0" timeOffset="9292">3462 1258 487 0,'0'0'140'0,"0"0"-15"16,0 0-65-16,0 0-2 0,0 0-49 15,0 0-4-15,45-31-8 16,-25 31 6-16,4 5-3 16,-3 21 0-16,-14 9-6 15,-7 4 0-15,0 4 6 16,0-3 0-16,-14-9 3 15,-7-5-3-15,-3-5 0 16,11-10-1-16,-12 0 10 16,5-3-8-16,13-4-1 15,7-2 0-15,0 1 12 16,0-3-8-16,0 0 2 16,0 0-1-16,34 0 1 15,11-9-1-15,-7 7-5 0,7 2 0 16,-1 0-5-1,-6 0 6-15,-10 8-1 0,16 15 0 16,-13 6 1-16,0 2-7 16,-10 1 6-16,-7-2 0 15,-14 0-10 1,0-4 7-16,-7-3 3 0,-38-6 0 16,-7-3-9-16,1-5 6 15,-1-3-116-15,8-6-56 16,23 0-61-16</inkml:trace>
  <inkml:trace contextRef="#ctx0" brushRef="#br0" timeOffset="9748">4462 1375 593 0,'0'0'200'0,"0"0"-92"16,0 0 0-16,0 0 5 15,0 0-68-15,0 0-18 16,-31-60-27-16,31 60-11 16,0 20 8-16,0 14 3 0,0 4 0 15,0 5-4 1,0-4 8-16,31-7-8 0,7-9-4 15,-10-12-26-15,10-9 33 16,-14-2 1-16,3 0 0 16,-13-7 10-16,3-16-4 15,-10 0-5-15,0-3 14 16,0 3-11-16,-7 6 30 16,0 3-13-16,0 5-12 15,0 4 20-15,0 5-26 16,0 0-6-16,0 0 3 15,0 2-17-15,0 27 12 0,0 5 5 16,0 9 0 0,7 3-5-16,17 0-65 0,-4-7-57 15,11-1-86-15,0-7-182 16</inkml:trace>
  <inkml:trace contextRef="#ctx0" brushRef="#br0" timeOffset="10162">5456 1364 650 0,'0'0'167'0,"0"0"-57"16,0 0-6-16,0 0-7 15,0 0-55-15,0 0-17 16,0 0-9-16,-51-49-7 16,44 49-9-16,7 0 0 15,-11 17 2-15,11 0 0 16,0 9-2-16,0 0 0 16,0 3 2-16,18-4 9 15,9 4-11-15,-3 0 0 16,4-1 6-16,3 1-3 0,-11-3-3 15,4-7 0 1,-10 4 0-16,-7-5 7 0,-7-5-7 16,0 0 0-1,0-5 1-15,0-3-11 0,-7 0-6 16,-38-5 3-16,-6 0-33 16,6 0-102-16,11 0-30 15,10-2-47-15,24-22-51 16</inkml:trace>
  <inkml:trace contextRef="#ctx0" brushRef="#br0" timeOffset="10319">5566 1347 236 0,'0'0'167'16,"0"0"-46"-16,0 0 8 16,0 0-26-16,0 0-22 0,0 0-57 15,90-92-21-15,-60 92-6 16,15 0 3-16,-4 0-78 15,-10 3-198-15</inkml:trace>
  <inkml:trace contextRef="#ctx0" brushRef="#br0" timeOffset="10784">6374 1140 403 0,'0'0'254'0,"0"0"-122"16,0 0 1-16,0 0-23 15,0 0-61-15,0 0-12 16,-110-37-37-16,79 63 7 16,11 3 0-16,-5 5-5 15,12 3-2-15,-1 1 1 16,14 1 10-16,0 2-4 16,0-6-7-16,0 1 4 15,21-8-12-15,16-4 14 0,8-5-6 16,0-10 13-16,6-3-10 15,-13-6 9-15,-10 0-11 16,-4 0 2-16,-4-6 17 16,-20-11-20-16,0-6 24 15,0 1-23-15,-13-2 2 16,-39 1-6-16,1 9-22 16,-1 8-87-16,21 6-55 15,7 0-179-15</inkml:trace>
  <inkml:trace contextRef="#ctx0" brushRef="#br0" timeOffset="11168">7086 1143 508 0,'0'0'89'0,"0"0"-6"16,0 0 34-16,0 0-50 0,0 0-10 15,0 0-19 1,-7-28-23-16,7 28 18 0,14 0-32 15,17 0-1-15,13 0 13 16,-16 0-5-16,10 3-8 16,-14 8 0-16,-10 6 6 15,-8 3-14-15,-6 6 3 16,0 5 5-16,0 1-4 16,0 3 10-16,0-1-12 15,0 3-52-15,-6-6-106 16,6 7-133-16</inkml:trace>
  <inkml:trace contextRef="#ctx0" brushRef="#br0" timeOffset="11717">8196 906 695 0,'0'0'174'0,"0"0"-74"0,0 0 16 16,0 0-28-1,0 0-64-15,0 0-13 0,0-68-11 16,-13 68-18-16,-18 0 11 15,-4 16 12-15,4 9-5 16,1-3 0-16,16 4-1 16,7-1-9-16,7-1 4 15,0 0-25-15,7-3 23 16,24 1-11-16,13 2 19 16,-16-2 0-16,10 1 3 15,-14 3-8-15,-4 2 5 16,-6 4 0-16,3-3-9 15,-10-7 16-15,0-2-7 16,0-3 0-16,-7-5 0 0,0-4-10 16,0-4 0-16,-14-4 10 15,-24 0-4-15,-13 0 8 16,13-4-2-16,0-16-2 16,18-5 0-16,13-4-2 15,7-2 7-15,7-1-5 16,30 1 9-16,15-4-1 15,6 1-5-15,1 0-3 16,-8 3-63-16,-13 7-102 16,-14 10-115-16</inkml:trace>
  <inkml:trace contextRef="#ctx0" brushRef="#br0" timeOffset="20695">1949 3399 124 0,'0'0'131'0,"0"0"-67"15,0 0-43-15,0 0 23 0,0 0-8 16,0 0-19-16,0 0 14 16,0-8-25-16,0 8-2 15,7 0-4 1,17 0-31-16,21 8-290 0</inkml:trace>
  <inkml:trace contextRef="#ctx0" brushRef="#br0" timeOffset="21405">3737 3342 237 0,'0'0'150'0,"0"0"-75"16,0 0 2-1,0 0-10-15,0 0 1 0,0 0-33 16,-96-20-7-16,96 18 10 15,0 2-37-15,0 0 4 16,0 0-5-16,0 0 4 16,-11 16-9-16,4 7 5 15,7-3 0-15,-6 4 0 16,6-2 5-16,0 1-5 16,0-6 0-16,0 1 6 15,0-7-13-15,0-4 7 16,6 6 0-16,12-8-5 0,9-2 10 15,4-3-5-15,7 0 0 16,-4 0 7 0,4 0-9-16,0 0 2 0,7 0 0 15,-8 0-4-15,8 0 7 16,0 0-3-16,-11-8 0 16,-3-5 3-16,7 0-5 15,-4-5 2-15,4-1 0 16,0-2-2-16,7-2 9 15,-14 2-7-15,-4-6 0 16,-10 8 6-16,-10 1-4 16,-7 1-2-16,0 3 0 15,0 0-7-15,0 4 7 0,-7 2-3 16,-3 6-16-16,3-2-53 16,-7 4-20-16,8 0-91 15,-19 0-159-15</inkml:trace>
  <inkml:trace contextRef="#ctx0" brushRef="#br0" timeOffset="58735">7419 950 370 0,'0'0'199'15,"0"0"-64"-15,0 0-27 0,0 0-21 16,0-147-4-16,0 124-26 16,0 1-13-16,0 0 42 15,-13 0-59-15,-5 6 4 16,-2-2 0-16,-4 4-20 15,10 3 23-15,-7 5-34 16,-10 3 0-16,0 3-11 16,-3 0 14-16,-11 0-3 15,1 9 0-15,-1 8 1 16,7 0-7-16,0 6 6 16,4 5 0-16,3 9-12 0,7 11 13 15,3 13-1-15,-3 5 0 16,11 6 7-16,6-4-12 15,0-5 5-15,7 0 0 16,0-3-8-16,0-3 12 16,0 3-4-16,20-5 0 15,11-4 10-15,0-5-18 16,-3-8 8-16,16-5 0 16,1-4 0-16,-7-7 5 15,7-1-5-15,-7-11 0 16,-4 2 12-16,-3-6-14 15,0-3 2-15,-11 0 0 16,5-3 3-16,-5 0 7 16,1 0-10-16,3-8 0 15,7-18 13-15,-11-5-2 0,1-7-6 16,3-2 13-16,-10-9 24 16,10-2-34-16,-10-4 20 15,-7-7-11-15,-7-7-11 16,0-13 19-16,0-10-25 15,0-5 5-15,0 8-4 16,-14 12 7-16,-17 14-8 16,-14 14 0-16,0 9 9 15,1 9-7-15,3 7-2 16,-4 10 0-16,7 6-5 16,7 8 8-16,4 0-3 15,-4 0 0-15,7 0-3 16,-4 3-5-16,14 11 8 0,-10 3 0 15,17 0-7-15,-6 12-3 16,13 11-32-16,0 8-69 16,0 9-79-16,6 6-109 15,15-2-301-15</inkml:trace>
  <inkml:trace contextRef="#ctx0" brushRef="#br0" timeOffset="63473">3988 1152 275 0,'0'0'239'0,"0"0"-121"0,0 0 15 15,-96-172-41-15,44 127-3 16,0 7-1-16,1 7-48 15,-11 9 14-15,4 7-32 16,-8 9-5-16,-3 6 20 16,-3 0-34-16,-3 6 21 15,9 19-19-15,-2 10 9 16,9 11-13-16,7 11-1 16,1 6 0-16,6 8 11 15,7 4 0-15,11 5-7 0,-4 3-2 16,24 5 9-16,7 10 1 15,0-1-12-15,0 0 0 16,28-6 5-16,9-13 6 16,15-13-11-16,24-5 0 15,6-13 12-15,21-8-4 16,0-7-8-16,7-12 0 16,-3-9 6-16,-4-11 8 15,-13 0-14-15,-11-11 13 16,-4-29-10-16,-16-11 42 15,-1-17-18-15,-13-5-9 16,-21-15 29-16,-17-10-39 16,-7-16 20-16,0-3-11 0,-52-3-12 15,1 3 17 1,-18 8-22-16,4 11 0 0,-11 19 3 16,-3 18 6-16,-4 22-9 15,-6 10 0-15,-7 14 5 16,-1 9-18-16,8 6 13 15,7 0-1-15,16 29-10 16,21 25-57-16,1 18-68 16,16 14-89-16,-3 0-188 15</inkml:trace>
  <inkml:trace contextRef="#ctx0" brushRef="#br0" timeOffset="68303">8502 724 397 0,'0'0'138'0,"0"0"-45"0,0 0 5 15,0 0-31-15,0 0-16 16,0 0 3-16,-216-158-21 16,188 150-3-16,-3 2 22 15,11 3-35-15,-11 0 3 16,7 3-20-16,3 0 10 15,-10 0-17-15,-3 26 7 16,-11 14 0-16,0 6-5 16,1 10 11-16,6 5-6 15,7-4 0-15,3 0 11 16,4-3-17-16,11-5 6 16,-1 6 0-16,14-7-7 15,0 3 12-15,0-5-5 0,0-3 0 16,0 0 8-16,27-6-11 15,4-3 3-15,0-2 0 16,-3-9-3-16,10-6 12 16,6 0-9-16,15-5 4 15,-1-4 6-15,4-8 2 16,3 0-12-16,-13 0 0 16,0 0 5-16,-8 0 7 15,-6-6-12-15,-7-5 0 16,-3-12 9-16,-4-6-4 15,-4-7-5-15,-6-11 0 16,-14-4-3-16,0-8 18 16,0-11-12-16,0-7-1 15,0-11 9-15,-34-7-8 0,-18 6-3 16,-10 16 0-16,-3 12-17 16,-4 21 16-16,4 15-3 15,-1 19-44-15,22 6-93 16,-1 6-62-16,7 25-151 15</inkml:trace>
  <inkml:trace contextRef="#ctx0" brushRef="#br1" timeOffset="139234">1815 469 729 0,'0'0'101'0,"0"0"42"0,0 0-86 0,0 0 3 0,0 0 33 16,0 0-77-16,186 97-7 16,-39 12-6-16,46 28 16 15,30 31 40-15,35 27-49 16,10 12 32-16,1 17-29 15,2 11-10-15,-23 11 4 16,-11 5-6-16,-31 1-1 16,-13-17 0-16,-31-19 13 15,-21-18-13-15,-14-20 17 16,-10-24-14-16,-4-20 14 16,-23-31-14-16,-18-23-3 15,-21-23 0-15,-6-23 19 16,-28-10-18-16,-3-16-1 15,-14-8 2-15,0 0-10 0,0-22 8 16,0-33-58-16,-45-20-60 16,-20-8-83-16,-18-10-89 15,-20-22-315-15</inkml:trace>
  <inkml:trace contextRef="#ctx0" brushRef="#br1" timeOffset="139737">4930 0 179 0,'0'0'529'0,"0"0"-437"16,0 0-45-16,0 0-38 16,0 0 67-16,-282 148-3 15,179-13-25-15,-11 22 27 16,-2 20-46-16,19 21 11 16,-6 13 8-16,14 21-33 0,-32 31 31 15,-26 20-11 1,-39 20 11-16,-27 14 30 0,-11-8-64 15,39-3 2-15,30-20-1 16,34-29 0-16,42-34-2 16,11-34-11-16,16-32 2 15,14-31 12-15,11-26-6 16,-4-28-8-16,10-27 0 16,4-14 15-16,3-10-15 15,7-10 0-15,7-5 1 16,-7-4 3-16,1 2 3 15,-5-4-7-15,11 1 0 16,-7-1-28-16,-6 0-11 16,6-5-67-16,-17-29-116 15,17-5-11-15,7-10-117 0</inkml:trace>
</inkml:ink>
</file>

<file path=ppt/ink/ink11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5-18T12:34:16.587"/>
    </inkml:context>
    <inkml:brush xml:id="br0">
      <inkml:brushProperty name="width" value="0.2" units="cm"/>
      <inkml:brushProperty name="height" value="0.4" units="cm"/>
      <inkml:brushProperty name="color" value="#FFFF00"/>
      <inkml:brushProperty name="tip" value="rectangle"/>
      <inkml:brushProperty name="rasterOp" value="maskPen"/>
      <inkml:brushProperty name="fitToCurve" value="1"/>
    </inkml:brush>
  </inkml:definitions>
  <inkml:trace contextRef="#ctx0" brushRef="#br0">199 292 419 0,'0'0'95'0,"0"0"-33"16,0 0-11-16,0 0 17 16,0 0-6-16,0 0-17 15,251-86 5-15,-175 68 0 16,13 0-5-16,14-6 6 0,45 1-16 15,52 0 15 1,37 9 0-16,38-1-33 0,27 13 4 16,11 2-21-16,-38 0 0 15,-44 0 2-15,-70 0 6 16,-64 0-8-16,-60 0 0 16,-30 5-1-16,-7 1-4 15,-20 8-16-15,-56 4 21 16,-27-7 10-16,-31 3-10 15,-14-2-2-15,-7 0 2 16,-17-3-18-16,-13 2 10 16,-8-4-8-16,-6 5-19 15,-18 2 3-15,-3 4-13 16,-3 2 32-16,6-5 4 0,42 1 13 16,34 2-4-16,51-7 0 15,45-2 0 1,15-4-6-16,30-5 3 0,0 3 3 15,0-3-12-15,61 0-8 16,43 0 17-16,43 0 3 16,53 0 0-16,30 0 3 15,21 0-2-15,31 0-1 16,14 0 9-16,17 0-9 16,-11-12 19-16,-47 4-11 15,-56 2 0-15,-65 6 10 16,-61 0-14-16,-43 0 0 15,-30 0 5-15,0 0-8 0,-24 0 9 16,-65 9-8 0,-59 8 3-16,-38 6 4 0,-51 3-8 15,-14 2-1-15,-14 7 0 16,-3 5 1-16,0 3-3 16,3 2 2-16,11 1 0 15,34-3-2-15,41-9 2 16,69-11 0-16,48-3-4 15,41-14 10-15,21 0-11 16,0 2 5-16,38-2-3 16,72 0 3-16,76-6 4 15,65 0 5-15,76-6-9 0,37-26 5 16,28 1-6 0,-27-3 1-16,-49 5 0 0,-79 15 18 15,-79 8-12-15,-79 0 3 16,-48 6 4-16,-31 0-10 15,0 0 11-15,-44 0-9 16,-73 6 0-16,-79 14 0 16,-76 11 0-16,-55 12-5 15,-20 3 0-15,-4-3 4 16,25 3-8-16,54-7 4 16,42-2 0-16,51 1-1 15,76-18 5-15,51-8-4 16,35-7 0-16,17-5-2 15,0 3-3-15,24 0 4 16,42-3 1-16,37 0 13 16,55 0-11-16,62-15 4 0,72-19-6 15,55-3 3-15,32-2-6 16,-1 7 3-16,-51 6 0 16,-70 9-1-16,-85 8 5 15,-75 9-4-15,-63 0 0 16,-34 0 7-16,0 0-6 15,-52 0-1-15,-78 26 0 16,-87 5 16-16,-85 14-12 16,-56 5-4-16,-3 1 0 15,10 1 7-15,49-7-7 16,51-5 0-16,55-6 0 0,55-5-6 16,55-9 9-1,48-3-3-15,14-12 0 16,24-1-1-16,0 1-4 0,10 1 5 15,69 0 0-15,55-6 12 16,90 0-10-16,85-14 5 16,87-23-7-16,40-6 8 15,1 3-16-15,-52 8 8 16,-72 12 0-16,-131 15 0 16,-85 5 5-16,-67 0-5 15,-30 0 0-15,-58 5-11 16,-97 27 11-16,-99 14 4 15,-87 11-2-15,-51 1-4 16,-37-2 15-16,13 1-13 16,31-11 1-16,44-3 8 0,52-3-10 15,80-15 1-15,92-7 0 16,65-13 7-16,52-5-4 16,45 0 3-16,103 0 4 15,103-5-8-15,106-32 15 16,94-3-9-16,54 2-8 15,-10 1 2-15,-58 3 3 16,-86 11-5-16,-124 11 0 16,-100 7 4-16,-69 5-8 15,-47 0 4-15,-11 0 0 16,-55 0-2-16,-62 0 13 16,-69 0-11-16,-44 17 0 0,-28 0 4 15,3-3-9-15,28 4 5 16,49 2 0-16,50-9-2 15,39 3 2-15,37 6-1 16,18-2-30-16,24-4-4 16,10-3-5-16,0 4-37 15,37-1-49-15,32 9-50 16,3-12-266-16</inkml:trace>
</inkml:ink>
</file>

<file path=ppt/ink/ink11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5-18T12:29:35.905"/>
    </inkml:context>
    <inkml:brush xml:id="br0">
      <inkml:brushProperty name="width" value="0.05" units="cm"/>
      <inkml:brushProperty name="height" value="0.05" units="cm"/>
      <inkml:brushProperty name="color" value="#ED1C24"/>
      <inkml:brushProperty name="fitToCurve" value="1"/>
    </inkml:brush>
    <inkml:brush xml:id="br1">
      <inkml:brushProperty name="width" value="0.05" units="cm"/>
      <inkml:brushProperty name="height" value="0.05" units="cm"/>
      <inkml:brushProperty name="color" value="#3165BB"/>
      <inkml:brushProperty name="fitToCurve" value="1"/>
    </inkml:brush>
    <inkml:brush xml:id="br2">
      <inkml:brushProperty name="width" value="0.05" units="cm"/>
      <inkml:brushProperty name="height" value="0.05" units="cm"/>
      <inkml:brushProperty name="color" value="#177D36"/>
      <inkml:brushProperty name="fitToCurve" value="1"/>
    </inkml:brush>
  </inkml:definitions>
  <inkml:trace contextRef="#ctx0" brushRef="#br0">3112 1064 581 0,'0'0'237'0,"0"0"-58"15,0 0-40-15,0 0-14 16,0 0-58-16,0 0-23 15,0-60 4-15,0 60-34 16,0 0 2-16,0 0-16 16,0 6-13-16,0 23 6 15,0 8 10-15,0-3-3 16,0 3 2-16,0-3 4 16,0-8-1-16,0-3-5 0,0-11 1 15,0-4-3 1,0-5 6-16,0-3-4 15,0 0 8-15,0 0-5 16,0 0 15-16,0-6-13 0,0-17-1 16,0-5 13-16,-14-3-11 15,14-7 5-15,-7-5-1 16,7-2-1-16,0 2-8 16,0 14-1-16,0 9 0 15,0 15-5-15,0 5 5 16,0 0-4-16,7 0 0 15,21 0-12-15,9 22 9 16,8 4 7-16,-7-1-2 16,0 7-7-16,-11 0 4 15,-3-1 4-15,-3-5-1 0,-14-1-15 16,-7-1 17-16,0-2-14 16,0 1-19-16,-14-3-10 15,-38-3-47-15,-6 0-76 16,-4-1-89-16,21 2-472 15</inkml:trace>
  <inkml:trace contextRef="#ctx0" brushRef="#br0" timeOffset="727">6478 982 681 0,'0'0'212'0,"0"0"-54"16,0 0-9-16,0 0-46 16,0 0-59-16,0 0 0 15,-7-10-29-15,-3 28-13 16,-4 7 34-16,0 4-36 16,1 3 16-16,13 2-10 15,-11-3 1-15,11 1-1 16,0-1-6-16,0-8 0 15,0-8 3-15,31-4 3 16,-10-8-6-16,17-3 5 16,-7 0 1-16,6 0-12 15,-16-6-1-15,3-11-48 0,-10-3-14 16,-7-3-95-16,-7 0-26 16,0-3-16-16,0 1-51 15,0 2 25-15,-7 2-7 16</inkml:trace>
  <inkml:trace contextRef="#ctx0" brushRef="#br0" timeOffset="915">6478 982 28 0,'-76'-24'175'0,"76"13"-79"16,0 2-14-16,18 0 7 16,2 7-15-16,11 2-33 15,-10 0-3-15,10 0-19 0,-4 0-11 16,4 0 5-16,0 9-10 15,-10 5 1-15,-8 0-4 16,5 4-4-16,-18 1 2 16,0 1-44-16,0 6-63 15,-45 3-106-15</inkml:trace>
  <inkml:trace contextRef="#ctx0" brushRef="#br0" timeOffset="1030">6344 1201 172 0,'0'0'174'0,"0"0"-27"15,0 0-4-15,0 0-49 16,213-26-48-16,-151 16-33 16,-24 1-13-16,-18 6-274 15</inkml:trace>
  <inkml:trace contextRef="#ctx0" brushRef="#br0" timeOffset="1885">8132 1054 479 0,'0'0'209'16,"0"0"-31"-16,0 0-26 15,0 0-39-15,0 0 0 0,0 0-54 16,0-19-20-16,0 19 0 15,0 0-36-15,0 0 4 16,0 20-4-16,0 9 0 16,-10 5 17-16,10 1-14 15,0-3-4-15,0-7 10 16,0-2-8-16,0-6-4 16,0-9 0-16,0-4 11 15,0-4-4-15,0 0-2 16,0 0 25-16,-7 0 28 15,0-20-40-15,-7-6-4 16,7-5-7-16,-3-3-3 16,3-10 2-16,7 4-6 0,0 3 0 15,0 8-3-15,0 6 7 16,0 7-4-16,0 4 0 16,24 6-14-16,-10 6 9 15,17 0-31-15,-4 0-22 16,4 0-20-16,-10 11-69 15,-11 10-46-15,-10 2-35 16,0-1-153-16</inkml:trace>
  <inkml:trace contextRef="#ctx0" brushRef="#br0" timeOffset="1967">8132 1054 478 0</inkml:trace>
  <inkml:trace contextRef="#ctx0" brushRef="#br0" timeOffset="2040">8132 1054 478 0,'-45'97'207'0,"45"-97"-87"0,7 0-34 0,21 0-25 0,16 0-28 16,1 0-2-16,13 0-31 16,-13 0-2-16,0 0-58 15,-28 0-398-15</inkml:trace>
  <inkml:trace contextRef="#ctx0" brushRef="#br0" timeOffset="3089">10109 962 217 0,'0'0'446'16,"0"0"-290"-16,0 0 12 15,0 0-39-15,0 0-20 16,0 0-40-16,0 0-28 16,0-55-2-16,0 55-15 15,0 0-24-15,0 0 0 16,-21 11-1-16,-10 21 1 16,11 2 5-16,3 3 1 0,3 1-3 15,14-4-3-15,0-5 0 16,0-8-4-16,7-3 7 15,24-6-3-15,3-6 0 16,-3-4 7-16,7-2-2 16,-11 0-5-16,4 0 0 15,-7 0 7-15,-10-6-3 16,-7-2-4-16,-7-3 3 16,0-2 3-16,0 3-2 15,0-5-4-15,-14 7-5 16,-10 0-1-16,-3 2-3 15,9 6 2-15,18 0 5 16,-6 0-29-16,6 0 23 16,0 0-9-16,0 0 6 15,13 0 4-15,18 0 11 0,-7 0-4 16,4 0 0-16,-11-3 8 16,4 3-8-16,-15-3 0 15,8 3 0-15,-3 0-5 16,-5 0 9-16,8 0-4 15,-7 0 4-15,-7 0 1 16,7 6 7-16,3 10-7 16,-10 5-5-16,7 5 20 15,-7 2-20-15,0 4 11 16,0 2-7-16,0 3 2 16,0 0-5-16,0 0-1 15,0-3-135-15,-24-2-297 0</inkml:trace>
  <inkml:trace contextRef="#ctx0" brushRef="#br0" timeOffset="4288">5306 2994 574 0,'0'0'213'0,"0"0"-72"16,0 0-7-16,0 0-4 16,0 0-44-16,0 0-29 15,0-31-28-15,0 31-27 0,0 0 8 16,0 0-10-16,0 5 0 15,0 21 21-15,0 6-18 16,0 5 13-16,0 8 0 16,0-11-15-16,0 1 11 15,0-3-12-15,6-12 0 16,-6-5 1-16,7-8 8 16,-7-7-9-16,11 0 4 15,-5 0-3-15,-6 0 19 16,7-11-14-16,7-13-2 15,10-2-4-15,-3-4 8 16,10 4-10-16,-11 6 2 16,-2 7 0-16,2 1-3 15,-13 2 3-15,0 8 0 16,3-1-3-16,-10 0 10 0,7 1-7 16,0-2 0-16,7-1 0 15,-7 2-11-15,17-3 13 16,-17 0-2-16,-7 4 4 15,0-1 3-15,0-6-2 16,0 4-5-16,0-10 2 16,0 1 6-16,0 5-5 15,0 3 9-15,-7 4 11 16,0 2-23-16,7 0 7 16,0 0-7-16,-10 0-13 15,10 14 10-15,0 12 5 16,0-1-2-16,0 1 0 0,0 4 8 15,0-5-9-15,0 1 1 16,0-1-13-16,0 3-41 16,0-2-120-16,0-3-211 15</inkml:trace>
  <inkml:trace contextRef="#ctx0" brushRef="#br0" timeOffset="5302">7434 2954 448 0,'0'0'153'0,"0"0"-31"15,0 0-11-15,0 0-19 16,0 0-1-16,0 0-36 16,-110 6 3-16,110-6-5 15,0 3-26-15,0-3 8 16,0 0-21-16,27 0-5 15,11 0 40-15,7 0-24 16,0 0 2-16,-18 0-6 16,11-9-17-16,-14 3 3 15,-3 2-7-15,-15 4 0 16,-6 0-5-16,0 0 3 16,0 0-1-16,0 0-14 0,0 0-37 15,0 0 19-15,0 0 8 16,-6 8 2-16,-8-3 25 15,14-2-12-15,-7 0 12 16,0 2 0-16,-3-5 8 16,3 0-9-16,7 0 2 15,0 0 1-15,-7 6 17 16,0 0-19-16,0 6 7 16,-10 4 1-16,10 4-4 15,0 3 9-15,0-5-9 16,7 2-4-16,0 2 20 15,0 4-20-15,0-3 16 16,0-3-7-16,0-2-4 16,-6-1 9-16,-1-7-14 15,-4-1 5-15,4-3 11 0,-6-2-14 16,-1-4 30-16,7 5-14 16,-3-5-17-16,10 0 19 15,0 0-15-15,0 0-4 16,0 0 2-16,0 0-1 15,0 0-2-15,10 0 0 16,24 0 1-16,11 0 1 16,0-12-2-16,6 4-4 15,-13-5-47-15,-14 6-234 16,-24-12-379-16</inkml:trace>
  <inkml:trace contextRef="#ctx0" brushRef="#br1" timeOffset="90126">2586 332 580 0,'0'0'229'15,"0"0"-98"-15,0 0 15 0,0 0-45 16,0 0-28-16,0 0-16 16,-7-45-34-16,14 36 8 15,31 0-31-15,6 7 8 16,1 2-9-16,7 0 1 16,-8 0 0-16,-9 2-1 15,-4 18 0-15,-25 6 0 16,-6 0-9-16,0-1-1 15,0 0 8-15,-20 3 6 16,-18-10-1-16,7-2 3 16,10-5 3-16,15-8-7 15,-1-1 0-15,7-2 1 16,0 0 11-16,0 0-9 0,0 0 6 16,0 0 7-16,0 0-14 15,0 0 9-15,0 0-12 16,13 0-5-16,18 0-2 15,21 4 9-15,0 7-2 16,6 3 0-16,-13 6 0 16,-1 0 0-16,-6-3 0 15,-17 1 0-15,-14-4-8 16,-7-2-1-16,0-2-4 16,-21 2 11-16,-17-3 1 15,-13-9-5-15,-8 0 6 16,-3 0-20-16,11 0-12 0,-1-3-161 15,1-3-70 1,-1 3-337-16</inkml:trace>
  <inkml:trace contextRef="#ctx0" brushRef="#br1" timeOffset="91515">6440 269 544 0,'0'0'214'16,"0"0"-74"-16,0 0-9 15,0 0-13-15,0 0-43 16,0 0 13-16,0-46-43 15,0 46-20-15,0 0-25 0,0 0-5 16,0 0-6-16,0 21-1 16,0 13 12-16,0 1 11 15,0-1-9-15,0-3-2 16,7-5 1-16,17-9 7 16,4-5-8-16,3-10 2 15,-4-2-1-15,4 0 14 16,-7 0-13-16,-10-20 5 15,-7-5 0-15,0-4-1 16,-7 3 6-16,0 0 6 16,0 10-7-16,0 4 27 15,0 9-30-15,0 3 1 16,0 0-9-16,0 0-24 0,0 15 12 16,-14 12 10-16,14 11 4 15,-7-5 2-15,7 5-2 16,0 0-2-16,0-1 0 15,0 0-46-15,0 3-72 16,0 0-193-16,0-9-266 16</inkml:trace>
  <inkml:trace contextRef="#ctx0" brushRef="#br1" timeOffset="92221">8280 478 688 0,'0'0'185'0,"0"0"-32"15,0 0-26-15,0 0-7 16,0 0-65-16,0 0-18 16,-134-87 10-16,127 87-33 15,0 0 13-15,7 0-20 16,0 0 1-16,0 0-10 0,0 0 2 15,-10 7-2-15,3 10-4 16,0 5 10-16,0-1-4 16,7-4 0-16,0 3 2 15,0 1-5-15,0 4 3 16,21-2 0-16,9 0 1 16,1-6 5-16,14 3-6 15,-10-7 0-15,2 2 8 16,-6-1-5-16,-3 1-3 15,-11 0 0-15,-3-4-7 16,-14 3 9-16,0-2-2 16,0-1 0-16,0-1 1 15,-24 0-8-15,-11-4 7 16,-9-1-2-16,-1-2-5 16,-7-3-69-16,1 0-49 0,13 0-90 15,7 0-135-15,10-16-195 16</inkml:trace>
  <inkml:trace contextRef="#ctx0" brushRef="#br1" timeOffset="92389">8139 401 607 0,'0'0'142'15,"0"0"-48"-15,0 0 8 16,0 0-60-16,244-10-32 0,-179 10-10 15,4 7-3 1,-17 10-143-16,-18 3-274 0</inkml:trace>
  <inkml:trace contextRef="#ctx0" brushRef="#br1" timeOffset="92977">10711 58 472 0,'0'0'179'0,"0"0"-2"16,0 0-9-16,0 0-41 0,0 0-8 15,0 0-34-15,-24-57-48 16,10 57 9-16,-10 0-39 16,3 31 2-16,-10 15 1 15,4 11-4-15,3 6 5 16,10 6-11-16,14 5 7 16,0 0-8-16,0-5 5 15,20-15-4-15,25-14 0 16,17-17 5-16,3-20-5 15,11-3 10-15,-11 0-10 16,-13-20 31-16,-21-6-2 16,-24 4 10-16,-7-2-1 15,0 2-31-15,-7 5 13 16,-45-1-20-16,1 7-15 16,-11 11 11-16,-3 0-15 0,6 11-61 15,7 29-80-15,-3 12-247 16</inkml:trace>
  <inkml:trace contextRef="#ctx0" brushRef="#br1" timeOffset="94058">4759 2648 588 0,'0'0'144'16,"0"0"8"-16,0 0-31 15,0 0 1-15,0 0-21 16,0 0-49-16,-38-20-16 0,38 17-12 15,0 1-23-15,0-2 17 16,31-1-13-16,10 0-3 16,-3 1 8-16,0 4-4 15,-7 0-6-15,-17 0 0 16,-8 0 9-16,-6 0-15 16,0 0 6-16,0 0 0 15,0 9-9-15,0 20 15 16,0 10-6-16,-13 9 15 15,-5 1-14-15,5 6 13 16,-1-4-14-16,14-5 0 16,-7-3 2-16,7 0 3 15,0-6-10-15,0-2-46 16,0-10-208-16,0-7-221 16</inkml:trace>
  <inkml:trace contextRef="#ctx0" brushRef="#br1" timeOffset="94837">8538 2359 233 0,'0'0'572'0,"0"0"-446"16,0 0-1-16,0 0-31 15,0 0 0-15,0 0-20 16,-141-54-38-16,127 48 4 16,7 3-24-16,-10 1-9 15,10 2 9-15,-7 0-16 16,0 0 0-16,-10 0-1 16,4 2-2-16,9 13 0 15,-2 5 3-15,13-3-2 16,0 2-5-16,0 2 3 0,13-1 4 15,32 0-1 1,7 3 5-16,3-1-4 0,-4 4 0 16,-6 3 2-16,0-3-5 15,-18 1 6 1,-3 3-3-16,-10-4 0 0,-14-1 0 16,0-5-4-16,0-6 4 15,0-2 0-15,-31-6-3 16,-14-4 9-16,1-2-6 15,2 0 3-15,5-4 3 16,6-20 3-16,10-2-9 16,21 1 0-16,0-7-2 15,0-2-4-15,27-3 6 0,25 2-1 16,10 4-7 0,-10 5 0-16,-25 9-75 0,-27 12-92 15,0 5-129-15</inkml:trace>
  <inkml:trace contextRef="#ctx0" brushRef="#br0" timeOffset="217464">2555 1679 172 0,'0'0'235'16,"0"0"-70"-16,0 0-23 15,0 0-32-15,0 0-15 16,0 0 12-16,0-52-42 0,0 46 53 16,0 4-37-16,0 0-45 15,0 2 30-15,0 0-44 16,0 0 4-16,0 0 10 15,0 0-30-15,0 0 5 16,-28 30-11-16,-10 25 2 16,-20 14 12-16,6 8-8 15,-9 6-6-15,9-3 4 16,0 3 17-16,8 2-20 16,9-4-1-16,-2-10 1 15,-1-11-8-15,17-15 7 16,4-10 0-16,3-13 0 15,7-10 13-15,7-7-13 0,0-5 0 16,0 0 0 0,0 0 3-16,0 0 4 0,0 0-7 15,0 0 17-15,0 0-6 16,0-18 19-16,0-6-30 16,0-5 4-16,0 0 4 15,0 7 1-15,0 1-9 16,0 7 5-16,-7 9 14 15,-3 2-15-15,3 3-4 16,0 0 1-16,-6 0-20 0,-18 3 13 16,3 23 6-1,-27 13-3-15,3 7 12 0,1 9-12 16,-1 7 3-16,8 7 0 16,16-2-16-16,11-5 16 15,10 1 0-15,7-12 0 16,0 0 1-16,31-8-7 15,21-5 6-15,13-7 0 16,11-17-19-16,6-8 16 16,-3-6 3-16,-3 0-1 15,-11-8 18-15,4-21-16 16,-18-5-1-16,-6-6 0 16,-17-6 15-16,-11-12-6 15,-3-10 2-15,-14-8 1 16,0 1 5-16,0 6-9 15,-31 11-8-15,-14 19 0 0,-7 10-6 16,8 12 6-16,-8 5 0 16,7 9 0-16,1 3-4 15,9 0-9-15,4 12-13 16,7 20-68-16,17 6 0 16,7 4-107-16,7-2-99 15,55-12-121-15</inkml:trace>
  <inkml:trace contextRef="#ctx0" brushRef="#br0" timeOffset="218465">3091 1650 609 0,'0'0'210'15,"0"0"-17"-15,0 0-45 16,0 0-37-16,0 0 0 15,0 0-64-15,-89-91 1 16,89 91-21-16,0 0-15 0,0 0-17 16,7 23 5-1,44 25 0-15,15 21 1 0,23 14 15 16,0 14-12 0,1 3-4-16,-1-6 19 31,-6 0-12-31,-18-7-7 0,-7-8 0 15,-13 1 4 1,-7-1 5 0,-7-6-9-16,-10-7 0 15,-8-6 10 1,11-9-12 0,-17-14 2-16,7-11 0 15,-7-14-4 1,-7-7 16-1,0-5-12-15,10 0 11 16,-10 0-6-16,0-14 48 0,0-17-40 16,0-6-11-16,0-7 15 15,0-1-2-15,-17 3-15 16,-10 1 0 0,-11 10 14-1,0 11-18 1,7 5 4-16,-3 12 0 15,3 3-9-15,0 0 10 0,3 9-1 0,-3 25 0 0,4 18 1 16,-4 8-10-16,7 8 9 0,10 7 0 0,7-1-10 0,7 7 18 0,0-7-8 0,0-6 0 0,31-8 1 0,14-14-17 0,20-15 16 16,11-13 0-16,20-18-8 0,0 0 20 15,0-15-12-15,-10-19 0 16,-10-6 12-16,-17-6 0 16,-22-3-12-16,-6-14 10 15,-17-8 36-15,-14-14-39 16,0-7 22-16,-21 0-3 15,-47 11-22-15,-15 17 21 16,-3 15-25-16,11 20 0 16,9 12-8-16,22 11 14 15,-1 6-6-15,14 0 0 16,0 15-36-16,-3 25-54 16,3 11-84-16,0 7-163 15,10-7-801-15</inkml:trace>
  <inkml:trace contextRef="#ctx0" brushRef="#br0" timeOffset="233250">2675 4656 437 0,'0'0'339'0,"0"0"-177"0,0 0 31 16,0 0-55-16,0 0-52 16,0 0-4-16,-24-127-45 15,17 127-6-15,0 0-22 16,-6 0-7-16,-5 14-4 15,-9 18-5-15,3 17 7 16,3-4-2-16,14 7 5 16,7-2-3-16,0 0 0 15,0-13 3-15,7-3-7 16,24-6 4-16,10-7 0 141,4-7-2-126,0-6 6-15,-1-4-8 0,1-4-14 16,0 0-52-16,0 0-35 0,-8 0-136 0,1-12-145 0</inkml:trace>
  <inkml:trace contextRef="#ctx0" brushRef="#br0" timeOffset="233510">3067 4343 684 0,'0'0'233'0,"0"0"-15"0,0 0-49 0,0 0-74 0,0 0-10 15,0 0-48-15,0-140-12 16,0 140 8-16,0 0-32 16,0 0 19-16,0 0-20 15,0 0 7-15,0 0-18 16,0 18 10-16,0 30 1 15,7 21 0-15,10 11 10 16,-10 17-10 0,-7-2 0-16,0 7 5 0,0-7-9 15,0 2 4-15,0-9 0 16,0-10-3-16,0-14 12 16,0-14-9-16,0-19 0 15,14-11 4-15,-7-6-16 0,-7-8 5 16,7 0-38-16,-7 0-26 15,0-6-82-15,17 0-124 16,-3 0-234-16</inkml:trace>
  <inkml:trace contextRef="#ctx0" brushRef="#br0" timeOffset="231178">564 4750 714 0,'0'0'168'0,"0"0"-5"16,0 0-40-16,0 0-23 15,0 0-51-15,0 0-36 0,0-12-2 16,0 32-11-16,-24 23 0 15,3 11 20-15,-10 9-13 16,0-6 25-16,11-2-14 16,6-10-17-16,-3-13 19 15,10-12-19-15,0-13-1 16,7-7 10-16,0 0-6 16,0 0 35-16,0-1 19 15,0-37-22-15,0-12-8 16,31-20-23-16,-3-1-5 15,2-6 4-15,8-6 8 16,-10 0-10-16,3 14-2 16,-11 6 5-16,-2 23-7 15,-12 17 2-15,1 17 0 0,-7 6 0 16,7 0-16-16,7 6 16 16,10 29-25-16,4 21 21 15,-4 11-6-15,-4 4-2 16,4-2-3-16,-10-12-3 15,3-6-29-15,-3-11 12 16,0-6-25-16,-1-7-13 16,-13-8-47-16,11-10-49 15,-11-6-21-15,0-3-39 16,0 0-141-16</inkml:trace>
  <inkml:trace contextRef="#ctx0" brushRef="#br0" timeOffset="231390">354 4941 327 0,'0'0'167'0,"0"0"-52"16,0 0-16-16,0 0 15 16,0 0-23-16,0 0-47 15,-65-37-22-15,144 31-15 16,28-8 34-16,9-3 8 16,5 2-18-16,-4-4 2 15,-21 7-31-15,-20 0 0 16,-25 10-2-16,-23 2-29 15,-18 0-116-15,-10 14-126 16,0 12-323-16</inkml:trace>
  <inkml:trace contextRef="#ctx0" brushRef="#br0" timeOffset="231762">1245 4412 719 0,'0'0'241'0,"0"0"-51"0,0 0-17 16,0 0-70-16,0 0-41 16,0 0-15-16,-45-123-46 15,45 123 0-15,0 31-1 0,0 24 3 16,0 16-3-16,0 12 0 15,0 12 1-15,0-4 14 16,0 9-14-16,0-3 8 16,0-8-9-16,0-9 12 15,0-14-14-15,0-21 2 16,0-13 0-16,0-15-3 16,0-11 8-16,0-6-5 15,0 0 1-15,0 0 9 16,0 0-20-16,0 0 8 15,-7-6-82-15,7-17-106 16,0 1-220-16</inkml:trace>
  <inkml:trace contextRef="#ctx0" brushRef="#br0" timeOffset="232453">1468 4795 563 0,'0'0'298'0,"0"0"-91"15,0 0-6-15,0 0-83 16,0 0-35-16,0 0-23 16,0-95-43-16,0 95 16 15,0 0-33-15,0 0-1 16,0 18-6-16,0 9 2 16,0 17 5-16,0-4 0 15,0 3 8-15,0 0-12 16,0-9 4-16,0-8 0 0,0-9-2 15,0-10 7 1,0-5-5-16,0-2 0 0,0 0 9 16,0 0 2-16,0-9-6 15,0-20-5-15,0-10 5 16,0-1 0-16,0-9-5 16,0-5 0-16,0-3 8 15,0 0-12-15,0 8 4 16,14 6 0-16,0 15-10 15,17 10 8-15,-11 12-6 63,18 6 0-63,7 0-30 0,-7 18 33 16,0 16-24-16,-18 9 9 0,-6 2 14 0,-7 4-22 0,-7-8 16 0,0-10-1 0,0-8-7 0,-21-9 13 15,14-8 6-15,-6 0 1 16,2-6 0-16,4 0 4 15,7 0-4-15,0 0 0 16,0 0 6-16,0 0-9 16,0 0 3-16,7 0-6 15,17 0 3-15,14 0-3 16,7 0 6-16,-4 14 0 16,-10 6-1-16,7 11-9 15,-11 6 9-15,-3-3-12 16,-17 4 7-16,-7-7 0 15,0-6 6-15,0-4 0 0,-38-4 4 16,-20-11-1-16,-25-6-3 16,4 0 0-16,4 0 0 15,16-6 0-15,21-14-9 16,25-3-57-16,13-14-90 16,27-15-93-16,56-7-212 15</inkml:trace>
  <inkml:trace contextRef="#ctx0" brushRef="#br0" timeOffset="232781">2104 4343 130 0,'0'0'604'16,"0"0"-382"-16,0 0-30 0,0 0-24 16,-37-151-85-16,30 145-24 15,7 6 11-15,0 0-54 16,0 0 3-16,0 0-19 15,0 17-4-15,0 26-2 16,0 29 5-16,7 22 1 16,17 9 3-16,-4 0 7 15,-6 0-10 1,3-9 0-16,-17-5 8 0,7-18-9 16,-7-1 1-16,0-20 0 15,0-12-2-15,0-13 9 16,0-16-7-16,0-4 0 0,0 1-14 15,0-6 13-15,0 0-44 16,0 0-32-16,0 6-30 16,0 0-135-16,0-6-196 15</inkml:trace>
  <inkml:trace contextRef="#ctx0" brushRef="#br0" timeOffset="234267">3772 4689 599 0,'0'0'218'0,"0"0"-43"15,0 0 13-15,0 0-52 0,0 0-57 16,0 0-10-16,-31-104-35 16,31 104-21-16,0 0-13 15,0 15-10-15,0 26 10 16,0 7-3-16,0 7 9 16,0-4-9-16,0 1 3 15,0-7 0-15,0-2-3 16,0-15 13-16,0-10-10 15,0-7 0-15,0-11 4 16,0 0 3-16,7 0-6 16,-7-11 8-16,0-26 13 0,0-9-13 15,10-11-4-15,-10 5 1 16,0-5-2 0,0-1 12-16,0 8-14 0,0 7-2 15,0 11 6-15,0 18 5 16,0 2-11-16,0 12 0 15,0 0-11-15,14 0 7 16,24 4-17-16,20 24 21 16,1 15-7-16,-1-3-6 15,4 11 8-15,-17 4 4 16,-11 2-11-16,-10 0 2 16,-10-5 4-16,-14-1 6 0,0-11-5 15,0-3-16-15,-7-14 3 16,-44 3-14-16,-8-6-34 15,-10-6-16 1,4-2-92-16,20-11-87 0,32-1-151 16</inkml:trace>
  <inkml:trace contextRef="#ctx0" brushRef="#br0" timeOffset="236525">6774 4240 731 0,'0'0'212'0,"0"0"-34"0,0 0-2 0,0 0-70 15,0 0-36-15,0 0-17 16,0-134-43-16,0 134 7 15,0 0-17-15,0 0-3 16,0 34-3-16,0 24 3 16,0 13 3-16,0 9 4 15,0 6 4-15,7 8-8 16,-1 3 0-16,-6 4 5 16,0-1-8-16,7-7 3 15,-7-1 0-15,0-20-2 0,0-9 9 16,0-18-7-16,11-13 0 15,-11-9-24-15,0-9-44 16,0-2-90-16,7-12-122 16,13 0-130-16</inkml:trace>
  <inkml:trace contextRef="#ctx0" brushRef="#br0" timeOffset="237162">7293 4626 777 0,'0'0'196'15,"0"0"-8"-15,0 0-28 0,0 0-67 16,0 0-8-16,0 0-50 16,-31-125-17-16,24 122-1 15,0 3-7-15,0 0-10 16,7 0 0-16,-13 3-19 15,-12 31 18-15,5 6-8 16,-4 11 9-16,10 5-3 16,14-6 7-16,0 2-8 15,0-7 4-15,38-7-35 16,13-7 25-16,-6-17-28 16,14-6 18-16,-8-4 15 15,-6-4-9-15,-18 0 14 0,-3 0 0 16,-24-4 7-1,0-6-3-15,0-10-4 0,-6 2 0 16,-25-7-2-16,-7 5 6 16,3 8-4-16,11-2 0 15,24 8 3-15,0 6 10 16,0 0-13-16,0-6 0 16,31-5-2-16,28-3-1 15,-1 3 3-15,-13 2 0 16,0 3 5-16,-14 0-10 15,-11 6 5-15,-3-5 0 16,4 5 2-16,-14 0 7 16,0 0-4-16,-7 0-5 0,0 5 4 15,0 21-5-15,0 11 2 16,0 9 2-16,0 11 17 16,0 6-18-16,0-7 11 15,0 2-13-15,0 0 8 16,17-7-7-16,-3-8-1 15,-1-3 0-15,5-14-3 16,-18-10-29-16,7-1-77 16,-7-9-123-16,0-6-115 15,6-6-213-15</inkml:trace>
  <inkml:trace contextRef="#ctx0" brushRef="#br0" timeOffset="237566">8018 4006 663 0,'0'0'230'16,"0"0"7"-16,0 0-73 15,0 0-84-15,0 0-34 16,0 0-46-16,0 41 7 15,0 35 33-15,0 24-24 16,7 15 21-16,0 5-6 16,10 7-17-16,-3 6 30 15,-7 7-32-15,0 3 7 0,-7-10-4 16,0-6 0 0,0-21-14-16,0-14 4 0,10-30-1 15,-3-16 8-15,-7-15-12 16,7-13 0-16,-7-10 3 15,0-2 8-15,7-6-11 16,-7 0 0-16,0 0 6 16,0 0-13-16,0 0-51 15,0-12-52-15,-21-2-141 16,-17-3-450-16</inkml:trace>
  <inkml:trace contextRef="#ctx0" brushRef="#br0" timeOffset="235575">5753 4132 696 0,'0'0'332'0,"0"0"-151"0,0 0-18 16,0 0-50-16,0 0-72 16,0 0-4-16,-56-94-35 15,56 114-2-15,0 37 0 16,0 31-2-16,11 20 5 16,3 9 9-16,-8 7-7 15,1-7 13-15,-7-2-4 16,0-7-6-16,0-8 1 15,0-11-9-15,0-12 0 16,0-14 0-16,0-17 8 16,0-15-8-16,0-5 0 15,0-18-33-15,0-5-14 16,0-3-67-16,0 0-74 0,31-5-98 16,14-41-318-16</inkml:trace>
  <inkml:trace contextRef="#ctx0" brushRef="#br0" timeOffset="235952">6048 4721 551 0,'0'0'221'15,"0"0"-29"-15,0 0-18 16,0 0-53-16,0 0-27 16,0 0-78-16,0-58-7 0,0 82-9 15,0 16 4 1,0 17-5-16,0 11 3 0,0-2-2 15,14 3 9-15,-14-11-6 16,0-8-3-16,7-18 0 16,0-15 11-16,-7-9-14 15,0-8 6-15,0 0-1 16,0 0 73-16,0-31-6 16,0-15-35-16,0-12-21 15,-14-15-8-15,7-4 2 16,0-1-7-16,7-4 0 15,0 4-4-15,0 10 8 16,0 8-5-16,28 17 1 16,16 11-40-16,1 21 20 15,14 11-46-15,9 0-15 0,-9 20-10 16,-8 23-74-16,-13 2-45 16,-17 7-92-16</inkml:trace>
  <inkml:trace contextRef="#ctx0" brushRef="#br0" timeOffset="236274">6004 4955 378 0,'0'0'94'15,"0"0"-54"-15,0 0 14 0,0 0-21 16,281-51-22-1,-201 39-11-15,9 10-31 0,-13-4-201 16</inkml:trace>
  <inkml:trace contextRef="#ctx0" brushRef="#br0" timeOffset="234670">4432 4346 797 0,'0'0'188'0,"0"0"10"15,0 0-38-15,0 0-79 0,0 0 7 16,0 0-55-16,0-83-16 16,0 83-17-16,0 30-4 15,0 26 1 1,0 23 2-16,7 20 1 0,0 6 4 15,-7 4 0-15,0-3-4 16,0-9 0-16,0-3 11 47,0-23-10-47,0-8-1 16,0-20 2-16,0-11-6 15,0-18 4 1,0-2-34-16,0-10-64 15,0-2-76-15,7 0-87 0,24-14-91 16</inkml:trace>
  <inkml:trace contextRef="#ctx0" brushRef="#br0" timeOffset="234888">4766 4764 638 0,'0'0'198'0,"0"0"-29"0,0 0-9 0,0 0-48 0,0 0-33 15,0 0-54-15,0-66-23 16,0 66-4-16,0 14-9 15,0 12 11-15,0 17-8 16,0 9 16-16,0 5-8 16,0 8 0-16,7-8 0 15,-1 1-2-15,19-15 4 0,-12-12-2 16,18-15 0-16,10-6-34 16,4-10 12-16,7 0-23 15,10-3-61-15,-11-26-56 16,-23-5-72-16,-18-7-70 15,-10 4-95-15</inkml:trace>
  <inkml:trace contextRef="#ctx0" brushRef="#br0" timeOffset="235057">4759 4738 129 0,'0'0'145'0,"0"0"49"16,0 0-66-16,0 0-14 15,0 0-15-15,0 0-44 16,-76-109-53-16,114 104-2 0,20-7 0 15,11 6 6-15,3 6-12 16,-13 0-10-16,-14 0-38 16,-14 4 2-16,-18 18-50 15,-13 2-26-15,0 2-139 16</inkml:trace>
  <inkml:trace contextRef="#ctx0" brushRef="#br0" timeOffset="235172">4759 4738 122 0,'-17'109'114'0,"27"-109"3"16,42 0-27-16,-1 0-58 16,14 0-27-16,11-12-5 15,-4 10-343-15</inkml:trace>
  <inkml:trace contextRef="#ctx0" brushRef="#br0" timeOffset="239753">9139 4484 120 0,'0'0'494'0,"0"0"-299"0,0 0-35 0,0 0-20 0,0 0-6 16,0 0-67-16,-7-78-19 15,7 78 3-15,0 0-30 16,0 0 10-16,0 0-31 15,0 0 5-15,0 29-13 16,0 8 19-16,0 14-3 16,0 1-8-16,0 2 10 15,7 0-9-15,0 1-1 0,14-12 0 16,-14-3-4-16,17-6-17 16,-17-8-56-16,-7-3-82 15,7-9-129-15,-7-2-112 16</inkml:trace>
  <inkml:trace contextRef="#ctx0" brushRef="#br0" timeOffset="240251">9607 3840 450 0,'0'0'161'0,"0"0"3"0,0 0-46 0,0 0 6 16,0 0-42-16,0 0-12 15,-17-63 16-15,17 63-25 16,0 0-13-16,0 0 18 15,0 0-44-15,0 0 7 16,0 0-5-16,0 0-24 16,0 0 23-16,0 0-23 0,0 0-1 15,0 24-8 1,0 18 15-16,0 24-6 0,0 19 4 16,0 27 9 124,0 22-3-140,0 21 4 0,-7-3-3 0,7-7 11 0,0-8-17 0,0-11-2 0,0-18 3 0,0-13 4 0,0-26-5 0,24-21-5 0,-17-14 0 0,0-13 4 0,0-16 2 0,-1-5-6 0,-6 0 3 0,0 0 3 0,0 0 1 0,0 0-7 0,0 0-34 16,0 0-13-16,0-5-83 0,0-7-98 15,31-8-189-15</inkml:trace>
  <inkml:trace contextRef="#ctx0" brushRef="#br0" timeOffset="240582">10257 4692 481 0,'0'0'263'0,"0"0"-119"16,0 0 7-16,0 0-40 16,0 0-42-16,0 0-15 15,0-25-41-15,7 25-4 16,24-4-9-16,6 2 3 16,15-1 1-16,13 1-4 15,-3-5 0-15,-3 7-5 0,-8-5-12 16,-13 5-89-16,-24 0-40 15,-7 0-70-15,-7 0-102 16</inkml:trace>
  <inkml:trace contextRef="#ctx0" brushRef="#br0" timeOffset="240808">10738 4395 524 0,'0'0'203'0,"0"0"-27"0,0 0-3 0,0 0-47 16,0 0-32-16,0 0-4 16,0-123-41-16,0 118 13 15,0 5-16-15,0 0-35 16,0 0 16-16,0 0-27 16,0 0 3-16,0 8-10 15,7 35-14-15,10 14 21 16,-10 12-4-16,0 5 11 15,7 0-10-15,-4-5 3 16,-3-6 0-16,-7-9-2 16,14-3 2-16,-14-8-3 0,0-3-73 15,0-6-112 1,0 1-143-16,0-9-474 0</inkml:trace>
  <inkml:trace contextRef="#ctx0" brushRef="#br0" timeOffset="242337">8603 4606 122 0,'0'0'243'16,"0"0"-142"-16,0 0 1 16,0 0-35-16,0 0-9 15,0 0-18-15,-34-6-32 16,34 6 36-16,0 0-8 16,0 0-3-16,0-2 3 15,6 2-35-15,15 0 15 16,10 0 17-16,14 0-26 15,-1 0 20-15,-6-6-20 16,7-1-2-16,-11 0 7 16,-10 4-1-16,-10 0-10 0,-7 3-1 15,-7-6 10-15,0 6-23 16,-14 0-19-16,-37 0-86 16,-18 15 8-16,10 4-145 15</inkml:trace>
  <inkml:trace contextRef="#ctx0" brushRef="#br0" timeOffset="244653">12096 3926 783 0,'0'0'183'0,"0"0"-9"0,0 0-4 0,0 0-78 16,0 0-13-1,0 0-28-15,-31-60-48 0,31 60 4 16,0 17-7-16,0 32-4 16,0 19-7-16,0 27 22 15,0 13-11-15,0 9 11 16,0 3-4-16,0-3 12 16,7-7-19-1,-7-7 1 1,0-9 4-16,0-14 2 15,0-7-7 1,0-15 0 0,0-20 9-16,0-13-12 15,0-16 3 1,0-4-9-16,0-5 9 0,0 0-46 16,0 0-12-16,11-14-50 0,16-17-191 31,18-15-282-31</inkml:trace>
  <inkml:trace contextRef="#ctx0" brushRef="#br0" timeOffset="245143">12481 4375 580 0,'0'0'169'0,"0"0"-55"16,0 0-4-16,0 0-14 15,0 0-72-15,0 0 12 0,162-64 16 16,-100 46-26-16,3 3 12 15,-6 6-30-15,-21 3-7 16,-8 4 6-16,-23 2-2 16,-7 0-5-16,0 0 0 15,0 0 4-15,0 0-12 16,-17 0 8-16,-3 0 0 16,-11 0 0-16,10 0 3 15,7 0-3-15,4 0 0 16,10 0 3-16,-14 0-11 15,0 17 8-15,1 16 0 0,-11 5-6 16,17 14 8 0,-17-1-2-16,17 6 0 15,-7 0 7-15,14 1-12 0,0 0 5 16,0-8 0 0,0-4 2-16,0-3 4 0,0-17-6 15,0-1 0-15,0-16 7 16,0-4-8-16,0-1 1 15,0-4 0-15,0 0 8 16,-7 0-4-16,-17 0-4 16,10 0 4-16,1 0 5 15,6 0-2-15,7 0-7 16,0 0 0-16,0 0 11 16,0-4-4-16,0 2-6 15,0-4-1-15,13 0 2 16,32-11-11-16,7 3 9 15,13-6-7-15,-3 3-48 0,3-3-61 16,1 0-66-16,-15 1-146 16</inkml:trace>
  <inkml:trace contextRef="#ctx0" brushRef="#br0" timeOffset="243546">11213 3811 465 0,'0'0'224'0,"0"0"-12"15,0 0-31-15,0 0-29 16,0 0-37-16,0 0-55 16,-28-45-1-16,28 45-48 15,0 0-8-15,0 25-3 16,0 33 7-16,0 28-6 15,0 26 19-15,0 19-10 16,-7 17 30-16,7 10-33 16,-10-10 9-16,3-2 2 0,-7-9-12 15,1-7 5-15,2-28-11 16,11-14 2-16,-7-25-1 16,7-23 2-16,0-16-3 15,0-11 2-15,0-8 10 16,0-5-10-16,0 0 3 15,0 0-5-15,0 0 25 16,0-5-24-16,-7-20-2 16,-6-7-62-16,-11-5-80 15,17-3-110-15,7 0-271 16</inkml:trace>
  <inkml:trace contextRef="#ctx0" brushRef="#br0" timeOffset="244260">11347 4515 725 0,'0'0'174'16,"0"0"-18"-16,0 0-19 16,0 0-10-16,0 0-37 15,0 0-52-15,7-63 13 16,-7 63-37-16,0 0-9 15,0 0-10-15,6 12-4 16,5 19 8-16,3 17-14 16,-1 7 28-16,-13 3-17 0,7-2 4 15,-7-2 0 1,0 1 0-16,0-12 1 16,0-9-1-16,0-20 0 0,0-6-15 15,0-8 14-15,0 0-3 16,0 0 4-16,0-5 12 15,0-24-12-15,0-5 0 16,7 3-3-16,10-1 2 16,11 1-1-16,-4 5 2 15,-4 6 0-15,11 0-7 16,-10 2 7-16,10 2 0 16,7 2-1-16,-11-1-1 0,-3-2 0 15,-3 5 2 1,-4-3 0-16,-10 2 2 0,0-10 4 15,-7 1-6-15,0 4 26 16,0-7-20-16,0 7 29 16,0 10-15-16,0 2-7 15,0 6 21-15,0 0-32 16,0 0 4-16,0 0-6 16,0 0-13-16,0 14 12 15,0 29-16-15,0 9 17 16,-7 11 2-16,7-5-1 15,-7-2-1-15,7 1 0 16,0-14 10-16,-7 0-23 16,-3-9-8-1,3-8-61 1,0-4-41-16,7-4-112 16,0-12-130-1</inkml:trace>
  <inkml:trace contextRef="#ctx0" brushRef="#br0" timeOffset="249650">13258 3594 470 0,'0'0'168'0,"0"0"-13"0,0 0-55 16,0 0-21-16,0 0-39 16,0 0-19-16,-51-2 25 15,13 2 2-15,11 0-5 16,-11 0 27-16,-7 0-42 15,-13 0 7-15,-1 0-17 16,-16 0-12-16,-1 0 5 0,4 5-11 16,-18 3 0-1,1-1 4-15,-1-2 7 0,-13-2-11 16,-7 3 0-16,-3-3 7 16,-4 3-9-16,-3-4 2 15,-11 4 0-15,4 0-5 16,10 3 13-16,-10 2-8 15,-8 3 0-15,1-3 6 16,11 1-12-16,-5 0 6 16,8-1 0-16,-4-6-5 15,-3 4 10-15,-7 0-5 16,10-1 0-16,-17 1 9 16,7-1-15-16,-7 4 6 15,0-4 0-15,24 4-4 0,-3-4 12 16,17 0-8-1,-7 7 0-15,13-9 6 0,-9 2-13 16,10-2 7-16,-14 0 0 16,0-3-4-16,-11 0 11 15,11 3-7-15,-3 2 0 16,16-2 2-16,11-1-10 16,4 4 8-16,6 0 0 15,4-2-6-15,-10 3 12 16,-8-5-6-16,-6 1 0 15,6 1 6-15,-13-2-10 16,-7 3 4-16,-10-3 0 16,-14 7-6-16,3-3 14 15,4 0-8-15,0 2 0 0,17 1 4 16,0-1-11-16,-4-5 7 16,11 3 0-16,-7-7-3 15,7 1 12-15,0-3-9 16,3 0 0-16,4 0 6 15,-7 0-12-15,13 0 6 16,-6 0 0-16,0 0-6 16,-1 0 13-16,1 6-7 15,-7 1 0-15,7 0 3 16,-1-2-12-16,1-1 9 16,0 4 0-16,6-5-4 0,1 6 12 15,-7 5-8 1,6-3 0-16,4 3 2 0,-3 0-11 15,7-2 9 1,6-6 0-16,4 0-1 0,3-6 10 16,4 0-9-16,-11 0 0 15,11 0 4-15,-18 0-10 16,18 0 6-16,6 0 0 16,-9-6-5-16,9-2 15 15,1-2-10-15,6 5 0 16,-10 2 3-16,-3-5-10 15,-1 5 7-15,-9 0 0 16,3 3-4-16,-4 0 10 16,-7 0-6-16,18 0 0 0,-4 0 2 15,11-3-9-15,-1 3 7 16,1-3 0-16,-11 3-3 16,-3 0 9-16,3 0-6 15,4 0 0-15,7 0 2 16,6 0-9-16,0 0 7 15,15 0 0-15,-8 0-2 16,7 0 10-16,-14 0-8 16,1 0 0-16,-14 9 0 15,-4 2-13-15,3 3 13 16,5 4 0-16,9-10-3 16,7 4 11-16,11-12-9 15,10 5 1-15,-4-2 0 0,4 0-5 16,-7 2 5-1,11 2 0-15,-11 1-3 0,-4 6 8 16,-9 4-5-16,6-7 0 16,-7 6 1-16,0-6-8 15,8 0 8-15,-15-2-1 16,7-3 0-16,-6 6 9 16,-1-7-9-16,7 4 0 15,1 3 0-15,-8-1-8 16,14-4 8-16,-6 6 0 15,9-7-1-15,-3-6 10 16,14 5-9-16,11-1 0 0,-1-2 0 16,7 1-8-1,-3-3 8-15,3 3 0 16,-7 0-1-16,0 2 3 0,-10-5-7 16,4 6 5-16,-4-3-8 15,-4-3-5-15,11 0 9 16,3 0 4-16,7 0-3 15,0 0 12-15,-10 0-10 16,3 0 1-16,1 0 0 16,-5 0-13-16,-2 0 8 15,13 0 5-15,0 0-7 16,-3 0 8-16,10 0-3 16,-7 0 2-16,7 0 0 0,0 0-8 15,-7 0 8 1,-7 3 0-16,-10-1-1 0,10 4 7 15,-6 0-9-15,20-6 3 16,-11 0 0-16,11 0-12 16,0 0 10-16,0 0 2 15,0 6-3-15,0 0-2 16,0 8 2-16,0 0 3 16,0 9 0-16,0 3-10 15,0-1 11-15,0 7-1 16,0 2 0-16,0-3 3 15,0 1-4-15,0-3 1 16,0 5 0-16,0-3-4 16,0 1 4-16,11 2 0 15,-11 3 0-15,0 6 7 0,7 3-9 16,-7 3 2-16,7-4 0 16,-7 1-5-16,0-9 7 15,0 1-2-15,0-10 0 16,0 1 7-16,0-7-10 15,0 1 3-15,0-3 0 16,0 0-3-16,0-2 5 16,0-4-2-16,0-4 0 15,0-2 7-15,0-8-10 16,0 2 3-16,0 1 0 16,0 5-8-16,0-3 9 15,0 4-1 1,0 0 0-16,0 0 8 15,0-4-10-15,0 1 2 16,0-3 0-16,0-3-7 16,0 0 9-16,0 0-2 0,0 0 0 15,0 0-2-15,6 0-4 16,1 0 6-16,17 0 0 0,4 0 4 16,10 0-4-1,13 0 0 1,1 0-4-1,10-3 17 1,-4-3-15 0,8 1 2-1,9-7 0 1,-3 6-6-16,-3 4 9 16,3 2-3-1,-10 0 0-15,-21 0 3 16,15 0-8-1,-22 0 5-15,11 0 0 16,-8 0-8 0,1 0 12-1,0 0-4 1,7 0 0-16,-4 0 6 16,4 0-8-1,17 0 2 1,-4 0 0-1,7 0-7-15,-3 0 11 16,4 0-4 0,-1 0 0-16,-3 0 5 15,-4 0-10 1,-6 6 5-16,-1-4 0 16,1 1-5-16,-7-3 9 0,-1 0-4 15,-6 0 0-15,14 0 6 0,-1 0-13 0,8 0 7 0,-1 0 0 0,11 0-4 0,-4 0 7 16,11 0-3-16,-4-3 0 0,11 1 5 0,-1-2-9 0,-10 2 4 0,11-5 0 0,0 7-3 0,-4-5 7 0,3-1-4 0,1 1 0 0,6 3 7 0,0-6-13 15,-3 3 6-15,4 5 0 0,-1-5-5 0,-6 5 8 0,-18 0-3 16,4 0 0-16,-11 0 7 16,-6 0-13-16,-1 0 6 0,8 0 0 15,3 0-7-15,3 0 0 16,18 0 7-16,13 0-3 16,0 0 3-16,7 0-9 15,0 0 9-15,11 0 0 16,-4 0-8-16,-7-3 12 15,17-6-4-15,-10 7 0 16,-13-4 6-16,-1 0-13 16,-13 3 7-16,-4 0 0 15,10 0-5-15,-6-2 9 16,-1 5-4-16,-3-6 0 16,11 0 2-16,-8 6-6 15,14-6 4-15,-6 3 0 0,13-2-7 16,-14 2 10-1,8 0-3-15,-1 3 0 0,0 0 6 16,0-5-15-16,1-1 9 16,6 3 0-16,0 0-6 15,-14 0 10-15,1 3-4 16,-1 0 0-16,-24 0 7 16,-3 0-12-16,-3 0 5 15,-8 0 0-15,1 0-6 16,-7 0 13-16,-1 0-7 15,8 0 0-15,0 0 2 16,-1 0-7-16,8 0 5 16,2 0 0-16,-2 0-9 15,-1 0 6-15,-6 0 3 0,-7 0 0 16,-1 0 4-16,-6 0-9 16,0 0 5-16,-11 0 0 15,18 0-10-15,7 0 11 16,-1 0-1-16,11 0 0 15,4 0 1-15,-15 0-12 16,8 0 11-16,-8 0 0 16,-6 0-10-16,6 0 11 15,11 0-1-15,-3 0 0 16,-1 0 5-16,11-3-11 16,3 1 6-16,4-4 0 15,3 0-6-15,3 6 15 16,1-8-9-16,-11 4 0 0,4 2 6 15,-1 2-12 1,-2-6 6-16,2 0 0 16,4 6-5-16,11-8 12 0,-1 5-7 15,7 3 0-15,8-3 6 16,-8 0-12-16,0 0 6 16,-6-2 0-16,-8 5-4 15,1-9 11-15,-18 4-7 16,0-1 0-16,-3 0 5 15,-3-8-9-15,-1 4 4 16,11 2 0-16,-4 0-8 16,0-3 17-16,11 5-9 0,0 0 0 15,-4-2 3-15,4 4-8 16,-4 2 5-16,3-1 0 16,-2 0-6-16,9 3 13 15,-6-6-7-15,3-2 0 16,-10 2 5-16,-11 0-11 15,-6 6 6-15,-8-5 0 16,-13 5-10-16,-3 0 19 16,-4 0-9-16,3 0 0 15,11 0 3-15,0 0-11 16,7 0 8-16,0 0 0 16,6 0-5-16,1 0 13 15,-1-7-8-15,-6 7 0 0,7-2 6 16,-15 2-10-16,8-3 4 15,-7 3 0-15,-11 0-9 16,4 0 18-16,-3 0-9 16,10 0 0-16,-1 0 2 15,15 0-5-15,0 0 3 16,6 0 0-16,-13 0-5 16,-1 0 13-16,-13 0-8 15,-17 0 0-15,0 0 4 16,3 0-10-16,-3 0 6 15,-7 0 0-15,0 0-5 16,10 0 12-16,-10 0-7 0,0 0 0 16,-7 0 5-16,0 0-10 15,0 0 6 1,0 0-1-16,0 0 22 0,0 0-17 16,0-13 0-16,0-2 0 15,0 2 2-15,0-3 3 16,-7 2-9-16,7-10 2 15,-7 5 9-15,0-5-6 16,-3 8-2-16,3-7-1 16,0 6 2-16,7 0 12 15,0-6-13-15,0 0 4 16,0 3 8-16,0-3-8 16,0-3-5-16,0 1-3 0,0 0 7 15,0-1-7 1,0-4 0-16,7 2 0 0,-7 2 8 15,0-5 1-15,0-1-2 16,0 1-2-16,0-9 0 16,0-3 11-16,0-6-15 15,0-2 2-15,0-1 6 16,0 7 0-16,0 1-5 16,0 5-4-16,0-1 6 15,0 4-4-15,0 3-2 16,0 7 0-16,0-4 0 15,0-3 10-15,0 8-10 16,0-1 0-16,0 0 5 16,0 1-1-16,0 1-4 0,0 2 0 15,0-1-1 1,0 3 12-16,0 3-11 0,0 2 0 16,0-4 3-16,0 4-6 15,0 1 3-15,0 0 0 16,0-1 2-16,0 1 10 15,0-1-12-15,0 5 0 16,0 0 3-16,0 8-7 16,0-1 4-16,0 3 0 15,0 0-3-15,0-2 5 16,0 2-4-16,0 0 2 16,-7-7 0-16,-24 2-9 15,-3-7 9-15,-11-2 0 16,-7-1 0-16,-10-2 8 0,-10 6-10 15,-17 2 2-15,-28 9-11 16,-17 0 3-16,-14 34-143 16,-3 10-321-16</inkml:trace>
  <inkml:trace contextRef="#ctx0" brushRef="#br0" timeOffset="252448">636 5673 524 0,'0'0'158'16,"0"0"-24"-16,0 0-18 0,0 0 12 15,0 0-58 1,0 0-5-16,0 0 1 0,0 0-24 16,24-35-3-16,-24 35-35 15,0 0 0-15,0 0-8 16,0 6-21-16,0 17 25 16,0 3 2-16,0 0 8 15,0-6-10-15,0 5 0 16,21-12 0-16,10-3-1 15,3-2 6-15,11-8-5 16,0 0 3-16,17 0 5 16,-21-11 1-16,3-9-9 15,-13-5 1-15,-10-1 14 0,-11-6-9 16,-10 7 48 0,0-7-2-16,0 6-32 0,-24 12 12 15,-20-3-32-15,-8 14-1 16,-6 3-8-16,6 0-2 15,-6 0 11-15,13 20-2 16,7 6-33-16,14 0-40 16,17-1-63-16,7 7-62 15,17-1-87-15,35-2-185 16</inkml:trace>
  <inkml:trace contextRef="#ctx0" brushRef="#br0" timeOffset="252784">1970 5656 415 0,'0'0'241'0,"0"0"-91"16,0 0 4-16,0 0-46 16,0 0-11-16,0 0-15 15,-13-58-56-15,13 58-4 16,-7 0-22-16,-4 0 9 16,11 0-19-16,-7 12 14 15,7 14-4-15,0-6 2 0,-6 5 7 16,6-1-9-16,0 1 0 15,0 3-12-15,0 1-92 16,0 0-143-16,31-6-104 16</inkml:trace>
  <inkml:trace contextRef="#ctx0" brushRef="#br0" timeOffset="253196">2844 5510 295 0,'0'0'295'0,"0"0"-177"15,0 0 17-15,0 0-53 16,0 0-25-16,0 0-33 16,-21-34-24-16,21 34-9 15,21 0 4-15,16 14 5 0,-6 1-7 16,-10 7 7-16,-11 4-1 16,-10 0-5-16,0 5 9 15,0-5-3-15,0-1 0 16,-31 1 8-16,7-12-7 15,11-2-1-15,13-6 0 16,0-6-3-16,0 0 7 16,0 0-8-16,31 0-17 15,6 0-33-15,22 0-32 16,-1 0-73-16,1-6-120 16</inkml:trace>
  <inkml:trace contextRef="#ctx0" brushRef="#br0" timeOffset="253704">3882 5553 337 0,'0'0'280'16,"0"0"-171"-16,0 0-21 15,0 0-45-15,0 0-39 16,0 0-2-16,62-55-4 0,-35 55 6 16,4 0-6-16,-10 0 2 15,-4 12-7-15,-10 5 3 16,-7-3 2-16,0 6 2 15,0-2 6-15,-17 1-6 16,-4-4 15-16,-3 2-14 16,10-3 4-16,8-2-7 15,6-1 2-15,0-2 0 16,0-4-2-16,30 1 9 16,5 0-10-16,-4-6 3 15,7 2-9-15,-11 4 4 16,-3-2 3-16,-10 4 2 0,-7-2 0 15,3-1-5 1,-10-2 4-16,0 9-2 0,0-7-4 16,0 9 5-16,-24 5 4 15,-14-9-1-15,-6 10 5 16,-1-5-5-16,10-4-2 16,11-4-118-16,11 6-164 15</inkml:trace>
  <inkml:trace contextRef="#ctx0" brushRef="#br0" timeOffset="254193">4676 5604 642 0,'0'0'145'0,"0"0"-38"0,0 0-9 16,0 0-31-16,0 0-36 15,0 0-31-15,0-6-1 16,0 18-4-16,7 14 3 16,-7-1 4-16,7 7 0 15,0-6-2-15,17-6 0 16,-3-6-1-16,3-3 10 15,14-6-2-15,6-5 4 0,-3 0-10 16,-3 0 20-16,0-11-18 16,-7-3 24-16,-17-6 18 15,-7 1 0-15,-7 7 16 16,0 0-16-16,0 4-22 16,0 8 12-16,0 0-35 15,0 0-1-15,0 0-1 16,0 0-34-16,0 20 30 15,0 11 5-15,0 3 2 16,0 3 0-16,0-5-1 16,7 5-26-16,17-7-87 15,-4 0-95-15,4-4-132 16</inkml:trace>
  <inkml:trace contextRef="#ctx0" brushRef="#br0" timeOffset="254764">6536 5553 480 0,'0'0'189'16,"0"0"-94"-16,0 0 0 15,0 0 6-15,0 0-15 16,0 0-33-16,-51-43-18 16,51 43-32-16,0 0 5 15,0 0-8-15,-7 0-11 16,-10 11 10-16,3 9 0 0,0 0 1 16,1-2 0-16,13-4 5 15,0-3-7-15,0 3 2 16,0 4 0-16,13-10-1 15,15 9 4-15,3-5-3 16,7 2 3-16,-1 4 5 16,8 1-2-16,-11 1-6 15,-3 0 1-15,-10-2-2 16,-4-5 4-16,-10 5-3 16,-7-4 0-16,0 7 6 15,-24-3-2-15,-28 6-4 0,-13-10-2 16,-10-2-2-1,9-12-60-15,15 0-30 0,13 0-65 16,17 0-149-16</inkml:trace>
  <inkml:trace contextRef="#ctx0" brushRef="#br0" timeOffset="254937">6657 5530 237 0,'0'0'210'0,"0"0"-91"16,0 0-32-16,0 0-18 16,0 0-60-16,0 0-9 15,237-32-39-15,-216 61-238 16</inkml:trace>
  <inkml:trace contextRef="#ctx0" brushRef="#br0" timeOffset="255333">7410 5521 491 0,'0'0'249'0,"0"0"-127"0,0 0 3 16,0 0-44-16,0 0-11 0,0 0-36 15,-28-25-33 1,28 25-2-16,-7 0-2 0,-10 31-2 16,-3 9-4-16,-4 9 14 15,10 2-5-15,14 6 0 16,0-4 5-16,0-8-4 16,24-14-1-16,3-5 0 15,18-15 3-15,-7-3 3 16,7-2 4-16,-8-6 14 15,-9 0-6-15,-4 0 20 16,-17 0-20-16,-7-10 5 16,0-5 45-16,0-5-50 15,-14-6-14-15,-41 6-4 16,4 8-25-16,6 6-37 16,0 6-86-16,31 0-125 0,14 6-245 15</inkml:trace>
  <inkml:trace contextRef="#ctx0" brushRef="#br0" timeOffset="255751">8840 5527 773 0,'0'0'117'0,"0"0"-34"0,0 0 57 0,0 0-65 15,0 0-46-15,0 0-26 16,55-37 10-16,4 31-7 15,-1 4-6-15,-20 2 0 16,-11 0-5-16,-16 0 8 16,-11 0-3-16,0 0 0 15,0 14-11-15,0 6 9 16,0 11 2-16,0 1 0 0,0 5 10 16,0 3-3-16,0-3-7 15,0 3 1-15,0 4 5 31,0-11-12-31,0 2-107 0,0-1-142 0,0-9-320 16</inkml:trace>
  <inkml:trace contextRef="#ctx0" brushRef="#br0" timeOffset="256429">10731 5450 709 0,'0'0'229'15,"0"0"-91"-15,0 0-1 16,0 0-48-16,0 0-38 15,0 0-29-15,-51-106-19 16,13 106-3-16,-7 0 0 16,11 6-9-16,10 14 3 15,17 5 4-15,7 1 0 0,0 5-6 16,31 1 6 0,13 5 2-16,8-3 0 0,-7 4-2 15,-4 5-8 1,4-12 10-16,-14 0 0 0,-18-5-6 31,-2-6-5-31,-11-8 9 0,0 1-4 16,-31-5 4-16,-14-8-1 31,-6 0 6-31,13 0-3 16,0 0 9-1,17-13-6 1,14-12 7-1,7-1-8 1,0-6 4 0,14-7-9-1,45 1 3-15,23-7-9 16,14 2-13 0,8-1-91-1,-8 10-103 1,-27 9-227-16</inkml:trace>
  <inkml:trace contextRef="#ctx0" brushRef="#br0" timeOffset="256843">12169 5452 588 0,'0'0'305'0,"0"0"-146"0,0 0-3 0,0 0-38 0,0 0-58 15,0 0-41-15,-97-117-15 16,46 117-4-16,-8 0 0 16,15 6 0-16,-1 15-6 15,31 5 4-15,0-8 0 16,14 0 2-16,0-1-20 16,0 1 20-16,7-5-25 15,28-8-3-15,9 0 17 16,8-5-2-16,3 0 13 15,-21 0 0-15,-3 0 4 0,-17 0-6 16,-7 0 2-16,-7 0 0 16,0 0-3-16,0 14-10 15,0 11 8-15,0 7 3 16,0 8 4-16,0 3 0 16,0 2-1-16,0-2-1 31,0-3 0-16,0 3-2-15,0-15-113 32,0 1-138-17,10-9-243 1</inkml:trace>
  <inkml:trace contextRef="#ctx0" brushRef="#br0" timeOffset="257392">13289 5375 755 0,'0'0'217'0,"0"0"-119"0,0 0-7 16,0 0-4-16,0 0-52 16,0 0-16-16,-24-25-7 15,24 25-6-15,0 0-3 16,0 0-3-16,0 0 0 15,0 0 2-15,0 0 1 0,0 0-3 16,0 0 4-16,0 0 4 16,0 0-6-16,0 0-2 15,0 0 2-15,0 0 0 16,0 0-2-16,0 0 0 16,0 0-3-16,0 0 2 15,0 0 1-15,0 0 0 16,0 0 0-16,0 0 13 15,0 0-6-15,0 0 33 16,0-9 0-16,0 3-28 16,0 1 18-16,0-1-29 15,-7 6 2-15,1 0 13 16,6 0-16-16,0 0 0 16,-14 0 0-16,7 11-28 15,-17 29 25-15,3 4-2 0,-3 7 10 16,10 0-9-1,8-11 6-15,6 3-2 0,0-11 0 32,0-7-13-17,0 1-74-15,0-8-104 0,20-4-103 32,4-14-156-17</inkml:trace>
  <inkml:trace contextRef="#ctx0" brushRef="#br0" timeOffset="257656">13430 5470 630 0,'0'0'176'0,"0"0"-65"0,0 0 10 0,0 0-38 0,0 0-68 16,0 0-15-16,7-11-17 15,7 29 17-15,3 10-4 16,-3-3 6-16,7 0-2 15,3 4 0-15,7-15 8 16,3 1-6-16,4-10-2 16,7-5 6-16,-8 0 15 15,-9 0-3-15,10-8 53 0,-25-15 13 16,5-3-35 0,-12 0 25-16,-6-2-25 0,0-3-21 15,-24-1-4-15,-10 3-20 16,-18 7-4-16,15 4 0 15,-15 18-15-15,14 0-31 16,-13 13-123-16,13 20-166 16,-7 10-494-16</inkml:trace>
  <inkml:trace contextRef="#ctx0" brushRef="#br2" timeOffset="283050">9218 5516 740 0,'0'0'246'16,"0"0"-128"-16,0 0-28 16,0 0-12-16,0 0-36 15,0 0-14-15,11 0-8 16,-11 19-18-16,0 25 6 15,0 21 54-15,0 15-13 16,7 6-13-16,-1 8-20 16,8 7-4-16,17-4-4 0,7 3-4 15,20-15-1 1,15-2-3-16,23-8 0 0,24-19-3 16,21-10 3-16,14-26 0 15,24-16 6-15,-18-4-4 16,-20 0 3-16,-44-17-4 15,-36 5 1-15,-33-2 3 16,-21 8-5-16,-7-6 8 16,0-8 5-16,0 0-10 15,-28-5 3-15,-34-7-6 16,-3 7-2-16,-10 5-1 0,9 0 2 16,1 8 1-16,20 6-3 15,14 6 8 1,24-5-7-16,0 5 2 0,7 0-3 15,0 0 0-15,0-6-2 16,0 6-4-16,38 0 0 16,7 0 2-16,20 17 7 15,8 3 0-15,-5 0 2 16,-9 6-3-16,-1 5 1 16,-6 6 0-16,-14 7-3 15,-7-4 5-15,-18-3-2 16,-13-6 0-16,0 3 1 15,-13 3-4-15,-56 1 3 16,-17-1-10-16,-10 3-34 16,6-2-70-16,39-7-64 15,40-6-116-15,11-10-216 0</inkml:trace>
  <inkml:trace contextRef="#ctx0" brushRef="#br2" timeOffset="283649">11501 6211 524 0,'0'0'459'16,"0"0"-254"-16,0 0-33 16,0 0-64-16,0 0-51 0,0 0-18 15,-175-135-26-15,158 135-13 16,-4 14-2-16,-10 29-4 15,-6 8 6-15,16 2 0 16,7 3-1-16,14 7-3 16,0-6-10-16,0 0-18 15,28-11 14-15,16-8-8 16,8-13 12-16,10-8 10 16,-11-17 4-16,-16 0-1 15,-4 0 1-15,-7 0 0 16,-17 0 8-16,-7 0-7 15,0-17 9-15,0-3 0 16,0-6-7-16,-31 1 3 16,-7 2-6-16,10 8 0 15,4 4-3-15,17 3 3 16,7 2 0-16,0 6-1 0,0-6-9 16,7 6 2-16,24-6-5 15,-3 6 13-15,16-3-7 16,-6 3 7-16,-7 0 0 15,7 0 0-15,-10 15 4 16,3 5-4-16,-4 11 0 16,-3 12 4-16,-17 3 8 15,-7 11-7-15,0 6 13 16,0 0 6-16,0 8-16 16,0-5 11-16,-14-3-18 0,14-6 3 15,0-8-4 1,0-15 1-16,0-8-2 0,0-9-36 15,0-11-79-15,0-6-49 16,28 0-63-16,16-32-3 16,18-11-385-16</inkml:trace>
  <inkml:trace contextRef="#ctx0" brushRef="#br2" timeOffset="285094">12117 6699 407 0,'0'0'249'0,"0"0"-53"16,0 0-20-16,0 0-29 0,0 0-37 16,-79-152-43-16,55 144-11 15,-7-3-15-15,3 5-18 16,-3 6-4-16,4 0-19 16,3 0-5-16,-4 0-2 15,11 32 2-15,-4 10 5 16,15 4-4-16,6-9 0 15,0 3 2-15,0-14-14 16,27-9-20-16,4-11 23 16,-3-6-8-1,3 0 20-15,-1 0-3 0,-9-6 8 16,3-17 5-16,-3-3-5 16,3 6-3-16,-17 0 13 15,-7 9-8-15,0 3 10 16,0 8-2-16,0 0-9 15,0 0-10-15,20 0-4 16,11 0-5-16,-3 19 6 16,17-13 9-16,-1 3-1 15,1-4 0-15,0-5 4 0,-8 0-3 16,-6 0-1-16,-17 0 0 16,0-14 14-16,3 3-10 15,-10-7 29-15,-7 4 15 16,0 0-11-16,0 2 4 15,0 2-4-15,0 10-18 16,0 0 17-16,0 0-25 16,0 0-5-16,-17 5-6 0,10 26-18 15,0 15 14 1,-14 23-2-16,11-6 12 0,3 0-7 94,0-5 1-79,0-5 0-15,7-10-3 0,0-18 11 0,0-7-12 16,0-18 4-16,0 0 0 0,0 0 12 0,0 0-10 0,-6-18 11 0,-12-19-4 0,11-21-4 16,1-7-5-16,6-12 0 15,0-11 2 1,0-7-4-16,0-2 2 15,13 15 0 1,5 24-1 0,-5 21 3-1,1 19-7-15,-4 16 5 16,11 2-19-16,10 0 4 16,3 26-16-1,11 13 7-15,-7 5 5 16,-14 13-14-1,-17-6 21-15,-7 0-16 16,0-7-12 0,-7-5 14-1,-24-7-13-15,10-21 20 16,4-2 14-16,17-9 5 16,0 0 3-16,0 0 0 15,0 0 0-15,31 0-3 0,14-26 4 16,-7-5-4-1,6-7 4 1,-2-2 2 0,2-11 6-16,1 0 3 15,-7 8-4 1,-7 3 16 0,-17 14-15-1,-8 9 9-15,-6 5 2 0,0 12-16 16,0 0 13-16,0 0-20 0,0 0 4 15,0 0-11-15,0 0 2 0,-6 0-3 16,6 0 4-16,-14 6 2 0,14 11-3 16,0 3 5-1,0 6 0 1,0 5-8 0,0 0 8-1,27 1 0-15,11 0-2 16,7 3 4-1,-14-7-3 1,3 0 1 0,-10-2 0-1,-17-3-3 1,-7-9 3 0,0-2 0-1,0 2-1 1,-7-8 5-16,-31-1-4 15,-6-5 2 1,-1 0-2-16,0 0 0 16,11 0-20-1,10 0-79-15,10 0-100 16,14 12-205-16</inkml:trace>
  <inkml:trace contextRef="#ctx0" brushRef="#br2" timeOffset="285165">11680 7019 732 0,'0'0'196'0,"0"0"-25"0,0 0-85 0,0 0-56 0,0 0-30 0,327-34 12 0,-148 28-12 0,6 1 6 0,-2-1-6 0,-42 6 2 0,-52 0-3 0,-37 0 1 0,-52 0-89 0,0 11-116 0,-45 9-45 0,-41 6-243 0</inkml:trace>
  <inkml:trace contextRef="#ctx0" brushRef="#br2" timeOffset="285249">11649 7248 80 0,'0'0'526'0,"0"0"-343"15,0 0 12-15,0 0-24 16,0 0-97-16,0 0 8 16,299-51 2-16,-85 19-30 15,30 1-10-15,-7 5-38 16,-20 12-6-16,-56 2-2 15,-34 6-113-15,-54 6-230 16</inkml:trace>
</inkml:ink>
</file>

<file path=ppt/ink/ink11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5-18T12:35:04.737"/>
    </inkml:context>
    <inkml:brush xml:id="br0">
      <inkml:brushProperty name="width" value="0.05" units="cm"/>
      <inkml:brushProperty name="height" value="0.05" units="cm"/>
      <inkml:brushProperty name="color" value="#3165BB"/>
      <inkml:brushProperty name="fitToCurve" value="1"/>
    </inkml:brush>
  </inkml:definitions>
  <inkml:trace contextRef="#ctx0" brushRef="#br0">388 982 324 0,'0'0'191'0,"0"0"-43"0,0 0-3 15,0 0-46-15,0 0-21 16,0 0 23-16,0 0-41 15,0 0 3-15,-216-55-2 0,209 55-34 16,7 0 15-16,0 0-24 16,0 0-15-16,0 0 9 15,0 0-12-15,0 0-1 16,21 0-1-16,30 0 2 16,45 0 5-16,45 0-5 15,38 0 6-15,38 0 7 16,10-3-9 156,10-8 2-172,0 6-1 0,1-10 4 0,-15 10-7 0,-17-1-2 0,-10-2 0 0,-27 2 3 0,-4-3 6 0,3-2-9 0,4-1 8 0,-3 1-2 0,9-3 4 0,15 2-6 0,-7-8-1 0,13 6 22 0,1-2-21 0,-8 9 8 0,-6-1 4 0,-7 5-11 0,13 3 12 0,8 0-5 0,2 0-7 0,5 0 9 0,-8-7-7 15,1 2-7-15,-8-4 6 16,1 3 2-16,-8 1-2 16,-13-1-6-16,-17 3 0 15,-14 3-5-15,-14-5 8 16,-10 5-3-16,17 0 0 0,7 0 7 15,7 0-7 1,0 0 0-16,7-9 0 0,-14 0-2 16,-7 3 6-16,-14 5-4 15,-24-6 0-15,-17 7 6 16,-10-2-10-16,-10 2 4 16,-8 0 0-16,-13 0-1 15,7 0 3-15,-8-6-2 16,-16 3 0-16,-7 0 8 15,3 0-9-15,-10 3 1 16,-7 0 0-16,0 0-5 16,0 0 9-16,0 0-4 15,0 0 0-15,0-4-15 16,0 4-2-16,-14 0-43 0,-24 0-78 16,-20 0-111-16,-11 7-234 15</inkml:trace>
  <inkml:trace contextRef="#ctx0" brushRef="#br0" timeOffset="2129">120 956 252 0,'0'0'190'0,"0"0"-26"16,0 0-15-16,0 0-3 15,0 0-46-15,0 0 0 16,-24-34-13-16,24 34-35 16,0 0 3-16,0 0-25 15,0 0-20-15,0 9 10 0,0 25-14 16,0 11 32-16,0 7-10 16,0 11-25-16,11 6 34 15,2 13-17 1,-6 1-15-16,-7 9 20 0,0 2-24 15,0 1 9-15,0-13 3 16,0 1-9-16,-7-6 14 16,-24-8-15-16,4-9 1 15,3-5 9-15,10-21-7 16,0-11-3-16,14-12 3 16,-10-8 3-16,10-3 0 15,0 0 1-15,0 0 3 16,0 0 24-16,0 0-28 15,0 0 5-15,0 0-6 0,0 0 0 16,0 0-1 0,0 0-7-16,17 0 0 0,4-3-8 15,17-6 6-15,13 0 2 16,14-4 0-16,18 0 8 16,6 0-12-16,1 2 4 15,-1-1 0-15,7 0-1 16,-6 4 1-16,13-7 0 15,-14 10-2-15,15-1 9 16,6 1-13-16,17-4 6 16,7 0 0-16,-10 7-4 15,10-4 5-15,0 6-1 0,14-6 0 16,6-2 10-16,11 2-13 16,14 0 3-16,-10 6 0 15,16 0-2-15,22 0 5 16,16 0-3-16,8 0 0 15,-1 0 3-15,-10 6-7 16,-3 8 4-16,-11-2 0 16,-7-4-7-16,4 4 9 15,-10-7-2-15,6-2 0 16,8 0 8-16,-8 0-9 16,-13-1 1-16,-8-2 0 15,-6 0-1-15,-10 0 4 16,10 0-3-16,-4 0 0 0,-9 0 6 15,-5 0-9 1,-13-8 3-16,7 5 0 0,0-8-8 16,0 5 9-16,6 0-1 15,-19 4 0-15,-15-4 5 16,-24 6-8-16,-6 0 3 16,-18 0 0-16,3 0-5 15,-2 0 7-15,-5 0-2 16,12 0 0-16,9 0 6 15,-7-6-7-15,8 0 1 16,-8 0 0-16,-9 4-3 16,-15-4 5-16,-13 0-2 0,-7 6 0 15,-8-8 5 1,-9 5-5-16,10-3 0 0,-10-2 0 16,10 2-3-16,-4 0 5 15,4 0-2-15,-7 4 0 16,-3-4 6-16,-7 6-12 15,-14 0 6-15,6 0 0 16,-6 0-5-16,11 0 8 16,-4-6-3-16,-1 6 0 15,8 0-6-15,10 0 5 16,4 0 1-16,-4 0 0 16,-4 0-2-16,11 0 5 15,-17-6-3-15,3 6 0 16,-17 0 3-16,7-2-6 15,-7 2 3-15,0 0 0 0,7-3-4 16,7 3 4-16,-7-3 0 16,10-1-1-16,-3 4 11 15,6-2-12-15,-9 2 2 16,-4 0 0-16,-1 0-5 16,-6 0 7-16,7-6-2 15,-7 1 1-15,0-4 10 16,7-2-9-16,-7-3-2 15,0-4 0-15,0-7 1 16,0 0 0-16,0-8-1 16,0-4 0-16,0-3 11 15,-7-9-12-15,-6-2 1 0,-5-3 0 16,-2 0-3-16,13 1 6 16,-17 5-3-16,10 3 0 15,0-1 11-15,-10-3-11 16,17 3 0-16,-6 1 0 15,-5-7-2-15,18 7 5 16,-7-7-3-16,7 9 0 16,0-8 9-16,-13 2-10 15,6 9 1-15,0 1 0 16,7 7-4-16,-7 15 5 16,-3-1-1-16,10 11 0 15,0-2 6-15,0 5-8 16,0-1 2-16,-7 5 0 15,7-3-5-15,-7 0 6 16,7-6-1-16,-14-2 0 0,-10 2-2 16,-3-2-5-16,-18-1 6 15,-17 10-17-15,-24 2 15 16,-41 0-74-16,-52 40-60 16,-41 23-179-16,-34 0-621 15</inkml:trace>
  <inkml:trace contextRef="#ctx0" brushRef="#br0" timeOffset="3076">543 1366 535 0,'0'0'225'0,"0"0"-46"15,0 0-35-15,0 0 0 16,0 0-41-16,0 0-46 16,-7-32 3-16,7 32-41 15,0 0-8-15,0 0-10 16,0 20 13-16,0 18-9 16,0 1 9-16,0 10-12 15,-7 2 23-15,-10-8-22 16,10-3 2-16,-6-9-4 0,6-17 11 15,-4-2-11 1,11-12-1-16,0 0 3 0,0 0 12 16,0 0-15-16,0-15 16 15,0-21-8-15,0-13 1 16,18-11-7-16,9-3-2 16,18-12 0-16,-7 10-2 15,-7 14 2-15,-4 13 0 16,-10 18 0-16,-10 15 1 15,-7 5-7-15,7 0 6 16,0 0-14-16,7 25 9 16,3 21 2-16,-10 9 3 15,0 9-1-15,-7 0-9 16,0-1 9-16,0-9-20 0,0-5-34 16,6-23-3-1,1-10-40-15,11-7-15 16,-12-3-17-16,-6-6-26 0,0 0 49 15,0 0-57-15,-6-15-27 16,-39 4-75-16</inkml:trace>
  <inkml:trace contextRef="#ctx0" brushRef="#br0" timeOffset="3204">498 1588 154 0,'0'0'206'0,"0"0"-53"16,0 0-8-16,0 0-26 15,0 0-22-15,0 0-34 16,-51-37-58-16,109 29 23 15,18-4-18-15,3-2-9 0,17 2-2 16,-6-8-44-16,-8 3-156 16,-16-9-173-16</inkml:trace>
  <inkml:trace contextRef="#ctx0" brushRef="#br0" timeOffset="3476">1238 913 513 0,'0'0'340'0,"0"0"-136"16,0 0-18-16,0 0-78 0,0 0-20 15,0 0-54-15,-14-57-33 16,7 97 16-16,0 20 8 16,0 14 1-16,7 9 8 15,0 9-22-15,0 5 19 16,0 3-19-16,0 3-10 15,-7-6 8-15,-3-8-8 16,-4-18-2-16,8-16 0 16,6-18-14-16,0-11-33 15,0-12-72-15,0-6-87 16,0-8-83-16,37 0-108 16</inkml:trace>
  <inkml:trace contextRef="#ctx0" brushRef="#br0" timeOffset="4096">1423 1474 678 0,'0'0'177'16,"0"0"6"-16,0 0-21 15,0 0-46-15,0 0-36 16,0 0-66-16,-6-57-12 16,6 77-2-16,0 17 4 15,6 8 7-15,5 1-11 16,-11 3 5-16,7-7-5 15,-7-1 1-15,0-7-1 16,0-5 0-16,0-18 9 16,0-2-10-16,0-9 1 0,-7 0 0 15,-10-12 18-15,3-20-18 16,-10-2 0-16,17-12-1 16,0-2 8-16,0-9-7 15,7-6 0-15,0 3 1 16,0 5-10-1,14 16 9-15,17 13 0 0,0 13-5 16,-4 13-6-16,4 0 10 16,-3 0-8-16,3 27-5 15,-11 10 8-15,-9 3-1 16,-11 3-3-16,0-5 7 16,0-1-28-16,-11-6 13 15,-16-8-9-15,13-3 11 16,-3-9 10-16,17-5 3 15,0-6 3-15,0 0-2 0,0 0 4 16,0 0-5-16,31 0 3 16,-4 0 0-16,11-6-1 15,0 6 1-15,7 0 0 16,-8 0-1-16,1 12 0 16,-10 19 0-16,-4-3 1 15,-17 8 0-15,-7-3-4 16,0-2 4-16,-7-5-1 15,-45 1-6-15,-17-9 14 16,-20 0-17-16,0-12 2 0,10-4-106 16,10-2-45-1,31 0-101-15,24-8-210 0</inkml:trace>
  <inkml:trace contextRef="#ctx0" brushRef="#br0" timeOffset="4354">1877 913 644 0,'0'0'180'0,"0"0"-42"15,0 0 3-15,0 0-33 16,0 0-57-16,0 0-14 16,59-25-31-16,-46 82 32 15,5 14 17-15,-11 18-23 16,-1 2 3-16,1 15 7 0,0-3-41 15,-7 1 16-15,0-11-17 16,0-10 9-16,0-13-14 16,0-14 5-1,0-23-48 1,0-9-80-16,7-15-156 0,24-9-8 0,7 0-65 16</inkml:trace>
  <inkml:trace contextRef="#ctx0" brushRef="#br0" timeOffset="4624">2293 1417 531 0,'0'0'198'0,"0"0"-22"15,0 0-27 1,0 0-10-16,0 0-47 0,0 0-33 16,-55-78 2-16,48 78-40 15,-6 0-14-15,-1 12-7 16,-10 21 8-16,10 8-8 15,0 8 0-15,4-4 0 16,10-2 0-16,0-5 0 16,0-8 0-16,38-1-5 15,7-9 0-15,13-2-13 16,11-13-74-16,-4-5-72 16,11 0-81-16,-18-17-149 15</inkml:trace>
  <inkml:trace contextRef="#ctx0" brushRef="#br0" timeOffset="4904">2775 924 498 0,'0'0'428'0,"0"0"-263"15,0 0 7-15,0 0-69 16,0 0-30-16,0 0-41 15,-18-28-30-15,18 40 5 16,0 25 2-16,0 13-7 16,11 11 15-16,-4 19-12 15,6 3 11-15,-6 11-13 0,-7 10 4 16,0-7-3-16,0-3-4 16,0-11 0-16,0-19 0 15,0-14-84-15,0-12-61 16,0-13-148-16,24-16-142 15</inkml:trace>
  <inkml:trace contextRef="#ctx0" brushRef="#br0" timeOffset="5518">3187 1417 697 0,'0'0'256'0,"0"0"-47"16,0 0-51-16,0 0-64 0,0 0-31 15,0 0-63-15,-27-58 0 16,27 92-2-16,0 7 9 16,0 5-1-16,0 5-6 15,0-5 4-15,0-1-3 16,0-2-1-16,0-17 0 16,0-8 0-16,0-13 8 15,0-5-8-15,0 0 5 16,0 0-4-16,0-29 13 15,0-8-14-15,0-3 0 16,0-6 3-16,0-5 7 16,0 3-10-16,0 2 0 15,20 2 2-15,-2 13-11 32,2 9 9-17,-6 12-1-15,10 8-6 0,-3 2-3 16,3 0 8-1,3 26 2-15,-3 6-1 16,4 7-8 0,3 4 9-1,0 3 0-15,-4 3-2 16,4-4 9 0,-17-8-7-1,-14 3 0 1,0-3-20-1,-7-5-13 1,-45-1-64-16,-23-2-90 16,3-9-95-1,13-3-235 1</inkml:trace>
  <inkml:trace contextRef="#ctx0" brushRef="#br0" timeOffset="5762">3744 1010 889 0,'0'0'223'0,"0"0"-35"0,0 0-62 0,0 0-56 0,0 0-8 0,0 0-49 0,-13-83-7 0,13 89-6 0,0 34 4 16,0 23-4-16,6 14 0 0,1 15 4 16,0 16 8-1,-7 7-12-15,7 5 3 0,-7-3-1 16,0-11 7 0,0-7-9-1,0-18 0-15,0-21-28 16,0-17-49-16,0-17-140 15,0-16-143 1,38-10-147 0</inkml:trace>
  <inkml:trace contextRef="#ctx0" brushRef="#br0" timeOffset="5991">4308 1431 651 0,'0'0'294'0,"0"0"-121"0,0 0-3 0,0 0-69 0,0 0-32 16,0 0-48-16,0-23-19 0,0 63 5 16,-7 11 1-16,-10 12 7 15,3 3 9-15,1 8-22 16,6-11 11-16,7-2-13 16,0-17 7-16,0-6-10 15,20-12 3-15,25-9-14 16,7-17-19-16,30 0-65 15,1-20-54-15,-4-17-146 16,-28-13-246-16</inkml:trace>
  <inkml:trace contextRef="#ctx0" brushRef="#br0" timeOffset="6164">4322 1366 212 0,'0'0'468'0,"0"0"-300"0,0 0-53 0,0 0-36 15,0 0-53-15,0 0-21 16,148-115-5-16,-79 115 0 16,-11 0-26-16,-20 2-120 15,-24 21-93-15,-14 3-72 16</inkml:trace>
  <inkml:trace contextRef="#ctx0" brushRef="#br0" timeOffset="6233">4411 1485 355 0,'0'0'164'0,"0"0"-24"0,0 0 5 0,0 0-58 0,0 0-61 0,0 0-21 15,165-11-5-15,-86 0-39 16,-3-4-136-16,-11-2-162 16</inkml:trace>
  <inkml:trace contextRef="#ctx0" brushRef="#br0" timeOffset="6539">4848 1085 583 0,'0'0'218'15,"0"0"-44"-15,0 0 1 0,-65-146-53 16,58 129-20-16,7 11-51 16,0 3-14-16,0 3-2 15,0 0-34-15,0 0 2 16,0 0-3-16,0 14-7 15,0 18 1-15,14 12 6 16,-1 6 0-16,-2 8-1 16,-11 5 9-16,0 8-8 15,0 0 0-15,0 6 4 16,0 4-6-16,0-12 2 16,0-4-3-16,0-8 2 15,0-8-119-15,0-8-105 16,0-11-150-16</inkml:trace>
  <inkml:trace contextRef="#ctx0" brushRef="#br0" timeOffset="6968">5206 1354 706 0,'0'0'261'15,"0"0"-92"-15,0 0-35 16,0 0-19-16,0 0-60 16,0 0-24-16,0-72-31 0,0 85-13 15,0 20 11 1,0 12 1-16,-7 10 1 16,-4 2-2-16,11 3 10 15,-13-5-8-15,13-4 0 0,0-11 4 16,0-9-7-16,0-19 3 15,0-6 0-15,0-6 9 16,0 0-7-16,0-6 17 16,0-23-12-16,0-11-1 15,0-11 0-15,0-18-6 16,0-2 0-16,0-19-1 16,13 8 6 15,5 8-5-31,2 22 0 15,4 18 1 1,-17 20-10-16,7 14 7 16,0 0-52-16,-4 8-79 15,11 30-94-15,-14 7-142 0</inkml:trace>
  <inkml:trace contextRef="#ctx0" brushRef="#br0" timeOffset="7069">5206 1354 646 0</inkml:trace>
  <inkml:trace contextRef="#ctx0" brushRef="#br0" timeOffset="7114">5206 1354 646 0,'117'151'96'0,"-111"-157"-26"0,32 6-44 0,0-8 6 0,21-2-29 0,-8 5-2 0,-6-3-2 16,-1 0-128-16,-30-1-169 16</inkml:trace>
  <inkml:trace contextRef="#ctx0" brushRef="#br0" timeOffset="7395">5680 893 738 0,'0'0'225'16,"0"0"-50"-16,0 0-44 15,0 0-4-15,0 0-66 16,0 0-33-16,-76-100-28 0,76 114-4 15,0 29 4 1,7 20-3-16,0 9 12 0,-7 10-8 16,0 13-1-16,0 0 0 15,0 7 0-15,0-7 8 16,0-6-8 0,-7-7 0-16,0-10-7 0,1-14-20 15,6-19-115-15,0-7-132 16,6-15-145-16</inkml:trace>
  <inkml:trace contextRef="#ctx0" brushRef="#br0" timeOffset="7964">6021 1321 599 0,'0'0'270'0,"0"0"-98"0,0 0-20 15,0 0-29-15,0 0-59 16,0 0 7-16,-69-126-35 16,62 126-19-16,0 0-17 15,0 0-3-15,-7 25 3 16,-3 15-1-16,3 3 4 16,14-3-9-16,0 2 6 15,0-1 0-15,0-6-7 16,38-4 3-16,0-8-1 0,7-12-6 15,6-5-11-15,-16-6 19 16,-4 0 0-16,-7-6 3 16,-4-10-3-16,-13-5 12 15,0 1-9-15,-7-6 0 16,0 1 9-16,0 1-14 16,0 4 5-16,0 6 0 15,0 0 3-15,0 8 3 16,0 1-6-16,0 5 0 15,0 0-13-15,24 0 7 16,-10 0 4-16,0 0 2 16,-4 0-8-16,4 0 9 15,-7 5-1-15,0 15 0 16,10 5 3-16,-10 8-10 0,-7-2 7 16,0 15 0-16,0-1 0 15,0 4 9-15,0 3-7 31,0-13 4-31,0-1 1 0,0 0-6 16,0-13-1 0,0 0 0-16,0-4-2 0,0-4 2 0,0-6-44 15,0-3-165-15,0-8-209 16</inkml:trace>
  <inkml:trace contextRef="#ctx0" brushRef="#br0" timeOffset="12112">210 439 565 0,'0'0'240'0,"0"0"-86"15,0 0 3-15,0 0-74 16,0 0-7-16,0 0-37 16,0-35-30-16,0 35 21 15,0 0-30-15,0 0 6 16,0 0-12-16,0 15 6 15,-7 8 0-15,-10 5 0 16,10 1 9-16,7-3-12 16,0-6 3-16,24-4 0 0,27-9-4 15,8-7 10-15,-1 0-6 16,-6-7 14-16,-14-21-14 16,-14-6 44-16,-11-3 10 15,-6-6-21-15,-7 5 16 16,0 4-39-16,-31 9 2 15,-13 5-12-15,16 6 4 16,-3 8-12-16,18 6 5 16,-1 0-54-16,14 15-33 15,0 15-63-15,27 4-70 16,76 4-146-16</inkml:trace>
  <inkml:trace contextRef="#ctx0" brushRef="#br0" timeOffset="12562">1571 473 441 0,'0'0'225'0,"0"0"-41"16,0 0-25-16,0 0-15 15,0 0-28-15,0 0-54 16,-51-100 1-16,51 100-55 16,0 0-8-16,0 6-1 15,0 25-9-15,0 7 10 16,0 7 0-16,0 1 5 15,0 5-12-15,0 4-94 16,0-1-114-16,10-4-144 0</inkml:trace>
  <inkml:trace contextRef="#ctx0" brushRef="#br0" timeOffset="12904">2372 345 345 0,'0'0'378'0,"0"0"-250"16,0 0-9-16,0 0-14 16,0 0-77-16,0 0-20 15,45-67-8-15,-21 77-12 16,-3 12 8-16,-7 1 2 15,-4 3 2-15,-10 0-8 16,0 3 10-16,0-1-2 16,-10 0 0-16,-18-5 7 15,-3-3-4-15,17-6-3 16,1-2 0-16,13-6-6 16,0-1 6-16,0 1 0 15,34-3 0-15,18-3-19 16,23 0-57-16,8 0-135 15,6 0-244-15</inkml:trace>
  <inkml:trace contextRef="#ctx0" brushRef="#br0" timeOffset="13458">3249 336 594 0,'0'0'139'15,"0"0"-13"-15,0 0-53 0,0 0-15 16,0 0-58-16,0 0 0 16,7-21-3-16,14 21 0 15,10 0-1-15,0 15 4 16,-11 2 0-16,1 4-8 15,-21-4 6-15,0 2 2 16,0-1 0-16,0-4 4 16,0 0-3-16,0-2-1 15,-14-4 0-15,0 1-2 16,1-1 8-16,2 1-6 16,11-6 0-16,0 3 3 15,0-4-7-15,0 2 4 16,24 4 0-16,14-8 2 15,-10 6 3-15,3-1-5 16,-11 0 0-16,-3 5 2 16,-3-2-6-16,-7 0 4 0,0 7 0 15,-7-7-6-15,0 1 6 16,0 5 0-16,-7-8 0 16,-24 3-42-16,-10-4-82 15,3 4-105-15,0-3-327 16</inkml:trace>
  <inkml:trace contextRef="#ctx0" brushRef="#br0" timeOffset="13947">4006 330 500 0,'0'0'232'0,"0"0"-58"0,0 0-38 16,0 0-11-16,0 0-30 15,0 0-56-15,0-54-14 16,0 54-25-16,0 0-13 16,0 21 6-16,7 9 5 15,-1 4 2-15,1 4 0 16,7-1 2-16,10-6-2 15,4-5 0-15,3-14-2 16,-1-10-1-16,5-2-2 16,-4 0 5-16,0-6 2 0,-11-16 3 15,4-4-3 1,-10 1 13-16,-7 1 3 0,-7-1 26 16,7 7-15-16,0 10-16 15,-7 0 11-15,0 8-22 16,0 0-4-16,0 0 1 15,0 8-31-15,0 24 30 16,0 11 2-16,0 2-7 16,0 1 6-16,0-9-90 15,0 0-37-15,0-5-90 16,10-10-148-16</inkml:trace>
  <inkml:trace contextRef="#ctx0" brushRef="#br0" timeOffset="14394">5116 327 551 0,'0'0'176'0,"0"0"-50"0,0 0-21 16,0 0-4-16,0 0-27 15,0 0-25-15,-14-45 13 16,14 45-16-16,0 0-25 16,0 0 9-16,0 0-28 15,0 0 9-15,0 0-11 16,0 0-8-16,0 0 6 15,0 16 2-15,14 1 0 16,0 7-3-16,10 2 9 16,-3-1-6-16,3 4 0 15,-4 0 6-15,4-1-8 16,-10 1 2-16,-7-7 0 16,7 1-5 15,-14-12 7-31,0-2-2 0,0-3 0 15,0-6 7-15,0 0-18 16,0 0-11-16,-28 0-84 0,-16 0-81 31,13 0-134-15,3 0-227 0</inkml:trace>
  <inkml:trace contextRef="#ctx0" brushRef="#br0" timeOffset="14492">5130 353 358 0,'0'0'184'0,"0"0"-23"0,0 0-34 0,0 0-45 0,0 0-22 0,0 0-43 16,193-89-5-16,-132 89-12 16,-9 0-4-16,0 0-19 15,-25 0-127-15,-10 20-286 16</inkml:trace>
  <inkml:trace contextRef="#ctx0" brushRef="#br0" timeOffset="20255">6622 765 286 0,'0'0'214'0,"0"0"-78"15,0 0 28-15,0 0-56 16,0 0-23-16,0 0 18 16,0-92-48-16,0 92-3 15,0 0-10-15,0 0-42 16,0 0 18-16,0 12-18 16,0 25 0-16,0 16 26 15,7 14-3-15,-7 4 4 16,0 6 10-16,7 7-28 15,-7-2 19-15,0 7-10 16,0 2-14-16,0-5 20 0,0 1-24 16,0-14 10-16,0-4 6 15,0-6-11-15,0-12 13 16,0-5-15-16,0-13 2 16,-7 0 5-16,7-8-4 15,-7 4-6-15,-3-3 2 16,3-6 9-16,0-9-6 15,7-2-5-15,0-9 0 16,0 0 10-16,0 0-6 16,0 0 5-16,0 0 3 15,0 0-4-15,0-3-16 0,0-8 3 16,0-9-88-16,0 2-15 16,0-2-108-16,24-5-78 15,4-5-171-15</inkml:trace>
  <inkml:trace contextRef="#ctx0" brushRef="#br0" timeOffset="20885">6997 1320 565 0,'0'0'176'15,"0"0"-51"-15,0 0-20 16,0 0 13-16,0 0-17 15,0 0-48-15,17-81 7 0,-17 81-38 16,0 0-4-16,0 0-13 16,0 0 4-16,0 0-18 15,0 14 4-15,0 18 5 16,0 11 4-16,0-3-1 16,0 9-3-16,0-11 0 15,0 6 5-15,-7-12-6 16,7-6 1-1,0-12 0-15,0-8-2 0,0-6 2 16,0 0-4-16,0 0 2 0,0 0-10 16,14-3 12-1,17-23 0-15,10-3 0 0,-3-2 1 16,0 3 3 0,0-1-4-16,-11 3 0 0,-10 5 3 15,4 5-3-15,-4 2 0 16,-10 5 0-16,0 0 2 15,-7 7 2-15,0 2-4 16,0-6 3-16,0 6 6 16,0-6-1-16,0-3-2 15,0 4-5-15,0-1 22 16,0-1-18-16,0 3 22 16,0 4 1-16,0 0-27 15,0 0 14-15,0 0-15 16,0 0 3-16,0 0-11 0,0 0-7 15,0 19 2-15,0 19 4 16,0 7 14-16,0-1-5 16,0 0 0-16,0 0-3 15,0-7-1-15,-7-8-55 16,-10-6-17-16,10-9-9 16,7-12-81-16,-7-2-21 15,7 0-52-15,0 0-367 16</inkml:trace>
  <inkml:trace contextRef="#ctx0" brushRef="#br0" timeOffset="21279">7740 693 711 0,'0'0'146'0,"0"0"-20"15,0 0-14-15,0 0-31 16,0 0-26-16,0 0-38 16,0 17-14-16,7 35 28 15,-7 19-6-15,0 9 8 16,0 12 2-16,0 2-13 16,0 9 19-16,-7 3-18 15,-24-4-18-15,3 2 21 16,-3-10-26-16,4-11 4 15,3-19 0-15,10-8 7 0,7-5-11 16,-3-19 0-16,3-6 0 16,7-12-2-16,0-8 4 15,0-1-2-15,0-5 1 16,0 0 7-16,0 0-16 16,-7 0-4-16,0 0-50 15,0-20-38-15,0 1-89 16,7-7-80-16,0-10-211 15</inkml:trace>
  <inkml:trace contextRef="#ctx0" brushRef="#br0" timeOffset="21696">8059 1154 469 0,'0'0'110'16,"0"0"-24"-16,0 0 21 16,0 0-34-16,0 0-15 15,0 0-4-15,7-16-33 16,-7 16 13-16,0 0 0 16,0 0-4-16,0 0 15 15,0 0-14-15,0 0 4 16,0 0 2-16,0 0-30 0,0 24 16 15,0 10 11-15,0 3-28 16,0 6 13-16,-24-6-16 16,17 1 2-16,-6-5 0 15,13-7 2-15,-7-5-3 16,7-10-4-16,0-5 0 16,0-6 4-16,0 0 2 15,0 0-6-15,0 0 4 16,0 0 3-16,0 0-14 15,0 0-16-15,0 0-47 16,0-6-50-16,0-8-80 16,0 8-39-16,0-6-123 0</inkml:trace>
  <inkml:trace contextRef="#ctx0" brushRef="#br0" timeOffset="22011">7901 1085 295 0,'0'0'113'0,"0"0"3"0,0 0-20 16,0 0-2-16,0 0-5 16,0 0-31-16,-7-37 1 15,7 31-16-15,7 3-29 16,38-2 5-16,17-1-13 0,10-1-3 15,4 0 6-15,-18-2-7 16,-6 3-2 0,-21 6 0-16,-18 0 4 15,-13 0-10-15,0 0 6 0,0 0-50 16,-30 6-84-16,-22 19-3 16,7 4-77-16,-13 3-167 15</inkml:trace>
  <inkml:trace contextRef="#ctx0" brushRef="#br0" timeOffset="22278">7829 1494 87 0,'0'0'139'16,"0"0"-34"0,0 0-4-16,0 0 3 0,0 0-33 15,0 0-8-15,-110 94-23 16,110-94-3-16,0 0 16 15,0 0-16-15,28 0 9 16,23 0 22-16,-6 0-37 16,6-11 1-16,-6-4-26 15,0-2-1-15,-7 3-5 16,-7-6 0-16,3 8-59 0,4-6-112 16,0 11-183-1</inkml:trace>
  <inkml:trace contextRef="#ctx0" brushRef="#br0" timeOffset="22784">8623 702 520 0,'0'0'144'15,"0"0"-39"-15,0 0 28 16,0 0-42-16,0 0-6 15,0 0-1-15,-24-42-54 16,24 42-3-16,0 0-27 16,0 0 7-16,0 25-2 15,0 24 19-15,0 10 11 16,0 12 5-16,0 12-31 16,0 9 16-16,0 7-11 15,0 14 1-15,-20 2 15 16,2-7-27-16,5 0 11 15,6-17-1-15,7-9-7 0,0-23 2 16,0-11-2-16,0-10-5 16,0-13 7-16,-7-10-7 15,7-4-1-15,0-11 2 16,0 0 8-16,0 0-10 16,-7 0 0-16,-3 0-1 15,-4 0-5-15,-7 0-72 16,4-11-87-16,17-9-84 15,0-18-167-15</inkml:trace>
  <inkml:trace contextRef="#ctx0" brushRef="#br0" timeOffset="23293">8926 1168 117 0,'0'0'529'0,"0"0"-445"0,0 0 23 16,0 0-28-16,0 0-20 15,0 0-17-15,103-63-41 16,-72 55 8-16,-3 3-9 16,2 4 3-16,1 1-6 15,-17 0 3-15,-14 0 0 16,0 0-1-16,0 0 8 15,0 0-7-15,0 0 8 16,0 0-7-16,0 0 37 0,0 0-24 16,-14 0-1-1,4 0-1-15,-4 0-5 0,7 0-4 16,-6 14-3-16,-4 6 0 16,10 0 1-16,-7 5 0 15,0 4-1-15,4 0 0 16,10 5 5-16,0 6-5 15,0-6 0-15,0 9 3 16,0 0 2-16,17-5-4 16,-3 1-1-16,-7-7 13 0,-7-6-10 15,0-6 21 1,0-3-5-16,-7-3-13 0,-24-8 20 16,-21-6-19-16,-13 0 0 15,0 0-3-15,-4 0-4 16,17-6-48-16,14-6-78 15,11-2-137-15,27 0-246 16</inkml:trace>
  <inkml:trace contextRef="#ctx0" brushRef="#br0" timeOffset="24332">6041 218 594 0,'0'0'156'0,"0"0"-7"15,0 0-10-15,0 0-56 16,0 0-20-16,0 0-38 16,-7-11-21-16,7 11-6 15,0 6 2-15,0 20 0 16,-7 6-1-16,1-1 10 16,-1 3-9-16,0 3 0 15,7 0 5-15,0 1-9 0,0-1 4 16,0-3 0-16,7-8 0 15,30-15 7-15,5-3-7 16,13-8 2-16,-4 0 4 16,-6-3 9-16,-11-13-14 15,-10-10 4-15,-3 6 13 16,-21 0-1-16,0 3 30 16,0-1-26-16,-7 10-16 15,-37-4-10-15,-1 12-5 16,-7 0 9-16,14 0-6 15,11 0-44-15,3 15-49 16,17 8-73-16,7-6-91 16,0 5-297-16</inkml:trace>
  <inkml:trace contextRef="#ctx0" brushRef="#br0" timeOffset="24685">6976 201 608 0,'0'0'153'16,"0"0"-28"-16,0 0-10 16,0 0-38-16,0 0-9 15,0 0-59-15,14-25-6 0,31 19-1 16,0 0 6-16,-8 4-8 15,-6-2 0-15,-17 4 3 16,-7 0-9-16,-7 0 6 16,0 0-2-16,0 4-6 15,0 15 16-15,0 13-8 16,0-6 6-16,0 8-2 16,0 0 11-16,0-2-13 15,0-1 2-15,-7-2 0 16,7 0 6-16,-7-7-20 15,0-2-2-15,7-3-173 16,0-5-114-16</inkml:trace>
  <inkml:trace contextRef="#ctx0" brushRef="#br0" timeOffset="25352">8310 138 333 0,'0'0'455'16,"0"0"-334"-16,0 0-11 15,0 0 11-15,0 0-54 0,0 0-2 16,21-91-20-1,-21 85-37-15,-21 6 0 0,8-5-8 16,-11 5-6-16,3 0-4 16,-3 0 11-16,10 11-1 15,0 9 0-15,8 3 0 16,6 3-6 0,0 2 6-16,6 9 0 0,29-5-6 15,3 5 5-15,-1-3 0 16,1-8 0 234,-17-3-24-250,-14-3 24 31,-7-12-14-31,0 1 0 0,0 0 8 0,0-7-9 0,-21 2 16 0,-17-4 3 16,11 0 7-16,-4 0-5 0,17-6-5 0,4-20 0 0,10-3 5 0,0-6 2 0,24-1-7 15,27-10 0-15,15 1-7 0,9 7 2 0,1 4-64 0,-11 11-84 0,-27 15-113 0,-17 4-364 0</inkml:trace>
  <inkml:trace contextRef="#ctx0" brushRef="#br0" timeOffset="25730">9215 55 642 0,'0'0'180'0,"0"0"-41"0,0 0-18 0,0 0-17 0,0 0-52 15,0 0-38-15,-59-51-1 16,35 51-13-16,-3 0 0 16,-18 6-1-16,7 17 0 0,0 5-7 15,11 1 8 1,3-1 0-16,17-2-7 0,7-6 5 16,0-3-5-16,0-11-12 15,31-3 2-15,10-3 17 16,4 0 3-16,0 0-3 15,-15-6 14-15,-9-2-7 16,-4 2 3-16,-10 6 9 16,-7 0-19-16,0 0 0 15,0 6-4-15,0 23 4 16,0 5-2-16,-7 5 7 16,-10 5-10-16,10-1-72 15,0 2-197 32,0-5-430-31</inkml:trace>
</inkml:ink>
</file>

<file path=ppt/ink/ink11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5-18T12:20:31.501"/>
    </inkml:context>
    <inkml:brush xml:id="br0">
      <inkml:brushProperty name="width" value="0.05" units="cm"/>
      <inkml:brushProperty name="height" value="0.05" units="cm"/>
      <inkml:brushProperty name="color" value="#3165BB"/>
      <inkml:brushProperty name="fitToCurve" value="1"/>
    </inkml:brush>
  </inkml:definitions>
  <inkml:trace contextRef="#ctx0" brushRef="#br0">217 440 283 0,'0'0'300'0,"0"0"-184"16,0 0 16-16,0 0-9 16,0 0-47-16,0 0-12 15,-31-28-43-15,38 25 6 16,24 0-7-16,3 0-18 15,4 0 9-15,-7 3 2 16,-11 0-11-16,4 0 13 0,-17 0-15 16,0 20 0-16,-7 9 14 15,0 5-8-15,-20 14 1 16,-42 7-1-16,-11 5-5 16,5-7 8-16,2-9-7 15,15-15-2-15,20-15 0 16,17-8 5-16,14-6-1 15,0 0 7-15,0 0 8 16,0 0 17-16,14 0-30 16,31 0 3-16,6 0 9 15,18 0-16-15,-4 0 8 16,-6-3-10-16,3 3 1 0,-18-3-8 16,-9 0-24-1,-11 0-92-15,-11 0-95 0,-13 1-165 16</inkml:trace>
  <inkml:trace contextRef="#ctx0" brushRef="#br0" timeOffset="431">846 134 506 0,'0'0'221'0,"0"0"-91"0,0 0-7 16,0 0-9 0,0 0-24-16,0 0-60 0,-114-46-8 15,101 46-18-15,-8 14 6 16,4 4-16-16,3 7 6 16,14 4 0-16,0 5-4 15,0-3 7-15,7-2-3 16,38-5 0-16,13-13 4 15,-6-11-1-15,3 0 0 16,-4-6 5-16,-6-20 80 16,-17-6-21-16,-11 1 3 15,-10-6-9-15,-7 6-33 16,0-1 18-16,-18 1-28 16,-26 5-9-16,-15 6 1 0,-6 6-7 15,-4 6-3-15,11 8 0 16,13 0-19-16,7 0-10 15,24 34-64-15,8 11-50 16,6 12-97-16,0 6-216 16</inkml:trace>
</inkml:ink>
</file>

<file path=ppt/ink/ink11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5-18T12:20:33.239"/>
    </inkml:context>
    <inkml:brush xml:id="br0">
      <inkml:brushProperty name="width" value="0.05" units="cm"/>
      <inkml:brushProperty name="height" value="0.05" units="cm"/>
      <inkml:brushProperty name="color" value="#3165BB"/>
      <inkml:brushProperty name="fitToCurve" value="1"/>
    </inkml:brush>
  </inkml:definitions>
  <inkml:trace contextRef="#ctx0" brushRef="#br0">261 60 519 0,'0'0'197'0,"0"0"-78"0,0 0-18 16,0 0-30-16,0 0-13 15,0 0-29-15,35-60-1 16,-11 60-16-16,-4 0-12 16,-2 6 9-16,-12 20-8 15,-6 10 4-15,0 7 10 16,-6 6-14-16,-32 6 12 16,-21 5-10-16,-3 0-1 15,-10-3 0-15,14-9-2 16,13-14 0-16,21-16-1 15,24-12 4-15,0-6-3 0,0 0 1 16,7 0 3 0,44-6 3-16,11-14-6 0,4 0-1 15,16-3 3-15,-16 5 2 16,9 2-10-16,-30 7-61 16,0 4-144-16,-25-1-107 15</inkml:trace>
</inkml:ink>
</file>

<file path=ppt/ink/ink11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5-18T12:20:33.512"/>
    </inkml:context>
    <inkml:brush xml:id="br0">
      <inkml:brushProperty name="width" value="0.05" units="cm"/>
      <inkml:brushProperty name="height" value="0.05" units="cm"/>
      <inkml:brushProperty name="color" value="#3165BB"/>
      <inkml:brushProperty name="fitToCurve" value="1"/>
    </inkml:brush>
  </inkml:definitions>
  <inkml:trace contextRef="#ctx0" brushRef="#br0">85 0 660 0,'0'0'177'0,"0"0"-74"16,0 0 54-16,0 0-67 16,0 0-57-16,0 0-23 15,-27 0-4-15,27 43-6 16,0 14 6-16,-7 8-5 16,-17 13-1-16,17 2 0 15,-7 6-92-15,8-6-149 16,6-6-206-16</inkml:trace>
</inkml:ink>
</file>

<file path=ppt/ink/ink11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5-18T12:20:34.170"/>
    </inkml:context>
    <inkml:brush xml:id="br0">
      <inkml:brushProperty name="width" value="0.05" units="cm"/>
      <inkml:brushProperty name="height" value="0.05" units="cm"/>
      <inkml:brushProperty name="color" value="#3165BB"/>
      <inkml:brushProperty name="fitToCurve" value="1"/>
    </inkml:brush>
  </inkml:definitions>
  <inkml:trace contextRef="#ctx0" brushRef="#br0">161 528 607 0,'0'0'119'0,"0"0"5"15,0 0 16-15,0 0-30 16,0 0-41-16,0 0-28 16,-31-31-3-16,31 27-29 15,24 4 1-15,-3 0 4 16,3 0-13-16,-17 12 7 15,-7 23-8-15,0 10 0 16,-7 9 8-16,-38 1-7 16,1-4 1-16,-1-8-2 15,7-9 6-15,17-11-7 0,15-8 1 16,6-10 0 0,0-2-4-16,0-3 3 0,44 0 1 15,15 0 3-15,-1-14 3 16,1-9-12-16,9-6-3 15,5-8-50-15,9-6-55 16,-6 1-91-16,-35 7-146 16</inkml:trace>
  <inkml:trace contextRef="#ctx0" brushRef="#br0" timeOffset="377">457 102 535 0,'0'0'48'15,"0"0"7"-15,0 0 15 16,0 0 1-16,0 0-36 16,0 0-20-16,17-101-1 15,11 101-9-15,-4 7 8 16,-4 12-4-16,4 8 5 15,-10-1 5-15,-7-2-16 16,7 5 1-16,-14 0 2 16,0 2-5-16,0 1 11 15,-14 2-2-15,-7 0 3 16,-3-2 5-16,4-6-6 0,20-6-5 16,0-9-7-16,6-5 3 15,39-6 2-15,21 0 4 16,16-3-9-16,14-26 0 15,14 0-50-15,-13 4-82 16,-22 11-158-16</inkml:trace>
</inkml:ink>
</file>

<file path=ppt/ink/ink1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5-18T11:48:14.731"/>
    </inkml:context>
    <inkml:brush xml:id="br0">
      <inkml:brushProperty name="width" value="0.05" units="cm"/>
      <inkml:brushProperty name="height" value="0.05" units="cm"/>
      <inkml:brushProperty name="color" value="#3165BB"/>
      <inkml:brushProperty name="fitToCurve" value="1"/>
    </inkml:brush>
  </inkml:definitions>
  <inkml:trace contextRef="#ctx0" brushRef="#br0">0 477 476 0,'0'0'273'0,"0"0"-150"16,0 0-2-16,0 0-1 16,0 0-26-16,0 0-31 15,0 0-4-15,0-14-6 16,0 14-24-16,0 0 6 15,0 0-24-15,0 0-7 16,0 14-4-16,7 12 6 0,7 3-2 16,-8 2-4-1,5-3 3-15,3-4 1 0,-8-10-4 16,8-6 0-16,3-5 8 16,-10-3-6-16,7 0 21 15,0 0 13-15,17-8-3 16,27-33 16-16,18-16-29 15,20-22-7-15,31-19-2 16,4 1-8-16,3 6 0 16,-14 19-3-16,-30 23 2 15,-39 20-11-15,-23 15 9 16,-28 9-47-16,0 5-72 0,-14 0-163 16,-44 17-430-1</inkml:trace>
</inkml:ink>
</file>

<file path=ppt/ink/ink12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5-18T12:20:35.304"/>
    </inkml:context>
    <inkml:brush xml:id="br0">
      <inkml:brushProperty name="width" value="0.05" units="cm"/>
      <inkml:brushProperty name="height" value="0.05" units="cm"/>
      <inkml:brushProperty name="color" value="#3165BB"/>
      <inkml:brushProperty name="fitToCurve" value="1"/>
    </inkml:brush>
  </inkml:definitions>
  <inkml:trace contextRef="#ctx0" brushRef="#br0">0 531 610 0,'0'0'220'0,"0"0"-99"16,0 0 32-16,0 0-21 15,0 0-56-15,0 0-36 16,0 0-29-16,73-54 16 16,-42 54-5-16,6 0-21 15,-16 17 8-15,-7 20-9 16,-4 12 0-16,-10 4 12 15,0 5-11-15,-17-1 6 16,-18-5 1-16,5-15-6 16,-1-8 7-16,10-8-1 15,14-14 1-15,7-1 1 16,0-3-8-16,0-1-2 0,14 2 2 16,17-4 0-16,13 0 3 15,-2 0-5-15,20 0 3 16,3-12-9-16,11-17-25 15,3-5-40-15,-4-3-72 16,1 0-115-16,-18 3-107 16</inkml:trace>
  <inkml:trace contextRef="#ctx0" brushRef="#br0" timeOffset="500">674 88 681 0,'0'0'87'0,"0"0"5"16,0 0 19-16,0 0-30 16,0 0-6-16,0 0-39 15,-7-86-8-15,21 86-5 16,0 0-18-16,3 0 4 15,4 0-6-15,3 4 0 16,-10 10 1-16,-1 3-4 16,-6 5 0-16,4 3 0 15,-11-4 3-15,0 5-3 0,0-1 1 16,0 1 3 0,-31 1-2-16,7-5-2 0,10-1 0 15,7-10-3-15,0-6 5 16,7 1-2-16,0-3 0 15,0-3-3-15,0 5 3 16,0-1 0-16,14-2 0 16,10 4 0-16,-10 0 0 15,17 0 0-15,-4 2 1 16,-3 6 5-16,-3-2-3 16,-14 2 4-16,-1 1-3 15,-6 1 11-15,0 0-14 16,0 0 9-16,-20-1 0 15,-25-2-9-15,-13 2-2 16,-1-7-69-16,4 1-115 0,21-3-97 16,3-3-389-16</inkml:trace>
</inkml:ink>
</file>

<file path=ppt/ink/ink12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5-18T12:20:50.409"/>
    </inkml:context>
    <inkml:brush xml:id="br0">
      <inkml:brushProperty name="width" value="0.05" units="cm"/>
      <inkml:brushProperty name="height" value="0.05" units="cm"/>
      <inkml:brushProperty name="color" value="#3165BB"/>
      <inkml:brushProperty name="fitToCurve" value="1"/>
    </inkml:brush>
  </inkml:definitions>
  <inkml:trace contextRef="#ctx0" brushRef="#br0">0 179 314 0,'0'0'118'15,"0"0"-15"-15,0 0-7 0,0 0-11 16,0 0-17-1,0 0-16-15,0 0-26 0,0-5-17 16,0 5 0 0,0 0-5-16,0 0 2 0,0 0 13 15,0 0 2-15,0 0 28 16,0 0-21-16,0 0-6 16,0 0 14-16,14 0-25 15,6 0 12-15,11 0 16 16,14 0-19-16,6 0 12 15,8 0-25-15,10-2-5 16,10 2 15-16,3-4-9 0,8 2-7 16,-1 2 1-1,7 0 8-15,-6 0-13 16,-1 0 3-16,-3 0 0 0,4 0-1 16,-1 0 7-16,7 0-6 15,0 0 0-15,8 0 8 16,2-3-9-16,-20 1 1 15,10-1 0-15,-13-1-6 16,-1 4 12-16,1 0-6 16,-18 0 0-16,1 0 2 15,2 0-6-15,-9 0 4 16,6 0 0-16,-3 0-5 16,3 0 10-16,1 0-5 15,3 0 0-15,-4 0 6 16,-3 0-10-16,-11 0 4 0,8-2 0 15,-1 2-6-15,8-3 10 16,2 0-4-16,-2 0 0 16,9 0 8-16,-16-2-13 15,6 2 5-15,-3 0 0 16,3-3-5-16,18-2 11 16,6 1-6-16,1 0 0 15,-4 1 7-15,3 2-9 16,-7 2 2-16,-6 2 0 15,-4 0-5-15,-13 0 7 16,3 0-2-16,-4 0 0 16,-6 0 8-16,6 0-9 0,11 0 1 15,-4 0 0 1,1 0-6-16,9 0 11 16,-16-7-5-16,-1 2 0 0,-13 3 6 15,-7-1-10-15,-1 0 4 16,-6 3 0-16,4 0-4 15,3-3 6-15,6 1-2 16,8-2 0-16,-1-2 9 16,11 1-15-16,-10 2 6 15,-7 0 0-15,-4 3-7 16,-3 0 9-16,0 0-2 16,-1 0 0-16,1 0 3 15,-3 0-4-15,9 0 1 16,1 0 0-16,0 0-4 15,-7 0 7-15,-1 0-3 0,-16 0 0 16,3 0 5-16,-10-3-8 16,0 0 3-16,-14 3 0 15,6 0-6-15,-6 0 8 16,11 0-2-16,2 0 0 16,-6 0 9-16,7 0-11 15,3-3 2-15,4 1 0 16,3-4-8-16,-10 3 4 15,-7 0-86-15,-7-6-177 16,0-2-499-16</inkml:trace>
</inkml:ink>
</file>

<file path=ppt/ink/ink12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5-18T12:21:47.245"/>
    </inkml:context>
    <inkml:brush xml:id="br0">
      <inkml:brushProperty name="width" value="0.05" units="cm"/>
      <inkml:brushProperty name="height" value="0.05" units="cm"/>
      <inkml:brushProperty name="color" value="#3165BB"/>
      <inkml:brushProperty name="fitToCurve" value="1"/>
    </inkml:brush>
  </inkml:definitions>
  <inkml:trace contextRef="#ctx0" brushRef="#br0">90 318 110 0,'0'0'75'16,"0"0"-16"-16,0 0-37 15,0 0-21-15,0 0 1 16,0 0-2-16,0 0-3 16,-90 20-20-16,90-20-53 15,0 0-37-15</inkml:trace>
  <inkml:trace contextRef="#ctx0" brushRef="#br0" timeOffset="1750">90 281 226 0,'0'0'237'15,"0"0"-148"-15,0 0-10 16,0 0 24-16,0 0-28 15,0 0-20-15,0 0-7 16,0 0-19-16,0 0 7 16,0 0-15-16,0 0 2 15,7 0 21-15,17 0-4 16,-4 0 12-16,11 0-13 16,4 0-31-16,9 0 17 15,25 0-15-15,20 0-1 0,8-6 21 16,20-2-24-16,3-1 4 15,-10 3-1-15,10-4-5 16,-3 1 8-16,10 0-6 16,14-6-6-16,7 1 24 15,0 0-24-15,0-3 10 16,0 3 0-16,-21 2-5 16,-10 3 12-16,3 1-17 15,-10 2 6-15,11 0 0 16,-4 0-3-16,-14-5-3 15,0 1 3-15,3-3 4 16,-20-2-1-16,4 5-6 0,-8 1 1 16,-16 0 6-16,-4 3-5 15,-4 4-2-15,0 2 0 16,-6 0 4-16,17 0-4 16,-4 0 0-16,0 0 1 15,-3 0 0-15,-10 0 3 16,-1 0-4-16,-6 0 4 15,-17-6 4-15,3 4-2 16,-18 2-6-16,-2-4 3 16,-4 4-4-16,-7 0 1 15,0-2 0-15,0 2 0 16,0-4-5-16,0 4-23 16,-31 0-74-16,-42 0-105 0,-26 0-125 15,-18 0-440-15</inkml:trace>
  <inkml:trace contextRef="#ctx0" brushRef="#br0" timeOffset="3972">1964 369 443 0,'0'0'174'0,"0"0"-64"15,0 0 3-15,0 0-15 16,0 0-24-16,0 0-44 0,-7-6 1 16,7 21-1-1,0 14 10-15,0 2 9 0,0 9-6 16,0 5-6-16,0 4-8 15,0 12-21-15,0 1 27 16,0 4-19-16,0 5 8 16,0 0 16-16,0 7-35 15,-7 2 17-15,-7 8 6 16,7 2-20-16,-10-5 20 16,10-8-23-16,0-5 5 15,7-7 14-15,0-4-23 16,0-10 10-16,0-2-3 15,0-6-1-15,0-3 0 16,0-9-7-16,0 1 0 0,0-9 4 16,0-3 2-16,0-7-6 15,0-4 0-15,0 0 7 16,0-1-10-16,0-2 3 16,0-3 0-16,0 0-4 15,0 0 10-15,0-3-6 16,0 0 0-16,0 3 0 15,0 0-9-15,0 3 6 16,0-4-14-16,7 1 14 16,0 0-31-16,-7 0-2 15,0-3-24-15,0 0-72 16,0 2-65-16,-21-2-119 16</inkml:trace>
  <inkml:trace contextRef="#ctx0" brushRef="#br0" timeOffset="5757">1981 344 38 0,'0'0'87'0,"0"0"38"16,0 0 20-16,0 0-59 15,0 0-48-15,0 0 13 16,0 0-6-16,0-18-14 16,0 13 22-16,0 2-4 15,0 0 9-15,0-2 1 16,0 1-18-16,0 2 14 16,0-2-10-16,0 2-12 15,0-4 0-15,0 4-32 16,-17-2 8-16,10 2-8 15,0 2 7-15,7 0-8 16,-7 0 0-16,0 0-3 0,0 0-5 16,-3 0 3-16,-4 8 5 15,14 10 0-15,0-4 1 16,0 3-6-16,0-3 5 16,0 0-1-16,0-5-4 15,24-4 1-15,4-1 4 16,-4-4 0-16,-11 0 7 15,1 0-2-15,-7 0-3 16,10-12 1-16,-10-5 10 16,0-3-11-16,-7 0 20 15,0 0 1-15,0 3-12 16,0 4 27-16,-14 9-21 16,-10-2-14-16,4 6-6 0,-4 0 2 15,10 0 1 1,-7 0 0-16,-3 6 1 0,17 8-12 15,0 4 11-15,7 4-28 16,0 4 10-16,0-3-26 16,0-3 14-16,0-6 25 15,14-6-4-15,0-5 8 16,-4-3 1-16,-3 0 0 16,0 0 3-16,0 0 2 15,-7-5-3-15,7-9 6 16,-7-7 0-16,0 4 27 15,0-3-10-15,0 0-6 16,0 3 6-16,-7 3-25 0,-14 2 5 16,4 7-5-16,3 5-10 15,0 0 9-15,-3 0-6 16,4 0-2-16,-1 1 9 16,14 21-96-16,0-6-49 15,0 4-69-15,0-5-77 16</inkml:trace>
  <inkml:trace contextRef="#ctx0" brushRef="#br0" timeOffset="7022">1860 401 277 0,'0'0'126'0,"0"0"-27"16,0 0 15-16,0 0-36 15,0 0-19-15,0 0 0 0,0-2-28 16,0 2 6-16,-20 5 15 15,-18 12-16-15,-7 5 25 16,7 5-26-16,-13 1-10 16,-1 3 23-16,1 0-30 15,-1 7-3-15,1-3 3 16,-1 1-14-16,-10 5 20 16,4 1-8-16,-8 5-9 15,-2 1 21-15,9 6-20 16,-6 1 8-16,13-4 9 0,7 0-13 15,8-4 14 1,-1-5-15-16,17-2-8 0,-10 0 19 16,11-8-16-16,-4-4 2 15,3-5 14-15,-10-3-22 16,17 0 24-16,-10-7-17 16,10 3-5-16,-6-2 15 15,-4 0-17-15,10-2 3 16,-3 2 6-16,3-6-3 15,7 1 3-15,0-1-9 16,0-4 0-16,7 1 6 16,-10-5-6-16,10 0 0 15,0 3 3-15,0-3 9 16,0 0-12-16,0 0 0 16,0 0-10-16,0 0-7 15,0 0-69-15,0 0-23 0,0 0-93 16,0-3-92-16,0 3-91 15</inkml:trace>
  <inkml:trace contextRef="#ctx0" brushRef="#br0" timeOffset="7471">110 1593 324 0,'0'0'117'15,"0"0"-38"-15,0 0-5 16,0 0-3-16,0 0-25 15,0 0-17-15,62 0 20 16,-27 0-21-16,20 0 2 16,-4-2 12-16,14-1-12 15,11-1 1-15,20-4-3 16,8-3-15-16,-1-1 14 0,0 0-21 16,-14 2 2-1,-13-2 13-15,-25 5-6 0,-23 5 15 16,-11-1-16-16,-10 3-10 15,-7 0 9-15,0 0-13 16,0 0-8-16,-24 0-2 16,-4 0-62-16,-3 0-85 15,1 0-17-15,2 0-92 16</inkml:trace>
  <inkml:trace contextRef="#ctx0" brushRef="#br0" timeOffset="8371">224 1628 195 0,'0'0'142'0,"0"0"-47"15,0 0-5-15,0 0-10 16,0 0-15-16,0 0-18 15,0-4 15-15,0 4-11 0,0 0-31 16,0 0 1 0,0 0 4-16,0 13-13 0,0 0 15 15,0 2-9-15,0-1-5 16,0 3 7-16,7 3-18 16,-7 3 16-16,6 2 5 15,1-1-15-15,0 1 9 16,4 1-17-16,-5-3 0 15,1-2 20-15,7-5-17 16,-7-1 16-16,3-7 1 16,4 0-16-16,14-2 23 15,2 0-9-15,15-3 0 16,14-3 24-16,-1 0-18 16,11 0 5-16,-11 0-7 15,-6 0-17-15,-14-6 14 0,-1 0-15 16,-16-2-2-16,3-1 23 15,4-3-25-15,-4-2 12 16,3 3-7-16,-3 0 2 16,-10-1-7-16,3 1 0 15,-3 5 0-15,0-3 0 16,0 1 7-16,3-2-7 16,-10-6 4-16,-1 2 1 15,8-6 9-15,-14 2-13 16,11 2 1-16,-5-7 7 15,1 5-2-15,0-2-5 16,-7 3-2-16,0 0 10 0,0-3-13 16,0 3 3-16,0 0 0 15,-7 3-8-15,-6 2 5 16,2 4 2-16,-3 4-17 16,14 4-68-16,0-3-80 15,0 1-177-15</inkml:trace>
  <inkml:trace contextRef="#ctx0" brushRef="#br0" timeOffset="9443">1964 358 150 0,'0'0'344'16,"0"0"-250"-16,0 0-17 15,0 0-6-15,0 0-30 16,0 0-4-16,24-3-23 16,-11 3 1-16,11 0 36 15,-3 14-23-15,10 6 32 16,7 0-10-16,13 9-23 0,8 3 15 15,30 2-18 1,8 6-6-16,13 0 15 0,17-3-27 16,-10 3 9-16,-4-3-7 15,-10-5-3-15,-13-1 9 16,-11-2-14-16,-4-4 0 16,-9 1 17-16,3 0-15 15,-4-6 9-15,-7-4-7 16,-6-1 2-16,-7-3 1 15,-14-1-7-15,6-3 1 16,-16 2 15-16,3-2-13 16,-10-2 4-16,0 2-2 15,3 1 1-15,-4-3 1 16,8 2-4-16,-4 1 0 16,4 0 24-16,-7-1-27 0,10 0 14 15,-17 1-11 1,0-4 4-16,-7 1-1 0,6-6-6 15,5 3 0-15,-11-3 2 16,0 0 4-16,0 0-6 16,0 0 2-16,0 0 7 15,0 0-12-15,0 0 3 16,0 0 0-16,0 0 1 16,0 0 0-16,0 0-1 15,0 0 0-15,0 0-16 16,0 0 5-16,0 0-21 15,0 0-6-15,0 0 6 16,0 0-55-16,0 0-4 0,0 0-25 16,0 3-74-16,-11 3-99 15</inkml:trace>
  <inkml:trace contextRef="#ctx0" brushRef="#br0" timeOffset="9972">2964 1235 333 0,'0'0'97'0,"0"0"0"16,0 0 12-16,0 0-36 16,0 0-1-16,0 0-18 15,-34-11-9-15,34 8 3 16,0 1-27-16,0-1 2 16,27 0-9-16,25 3-4 15,17-3 27-15,10 0-10 16,17 3 2-16,24-3 10 15,-3 3-22-15,4 0 5 16,6 0 2-16,-17 0-21 0,-7 0 15 16,-14 0-9-1,-6 0-2-15,-18 0 22 0,-13-6-19 16,-14 1 13-16,-7 2-2 16,-18 0-17-16,-6 3 21 15,0 0-15-15,0 0-9 16,3 0 1-16,-3 0 5 15,-7-3-7-15,0 1 0 16,7 2 7-16,-7-4-6 16,0 4-1-16,0 0-8 15,0-1-26-15,-7 1-105 16,-31 0-106-16,-13 0-120 16</inkml:trace>
  <inkml:trace contextRef="#ctx0" brushRef="#br0" timeOffset="11041">2847 1290 201 0,'0'0'221'16,"0"0"-87"-16,0 0-9 15,0 0 8-15,0 0-51 0,0 0-16 16,0-9-1-16,0 9-30 15,7 0 8-15,-7 0-19 16,0 0-2-16,0 0 14 16,0 0-31-16,0 0 5 15,7 0-10-15,0 15 6 16,3 8 5-16,-3 3-2 16,7-1-5-16,0 0 25 15,3 4-23-15,-10-5 8 16,6-2-4-16,1 2-5 15,-4-6 9-15,-3 3-7 16,0 2-4-16,0-3 18 0,0 0-21 16,10 2 10-16,-3-1 1 15,0 2-9-15,10-4 14 16,-4-1-11-16,11-1-1 16,-3-3 13-16,10 4-15 15,-1-4 6-15,1 0-4 16,-3 0 3-16,9-2 0 15,1-1-7-15,0-5 0 16,13-3 12-16,11-3-8 16,-4 0 1-16,4 0 4 15,-4 0-5-15,-6 0 10 16,-8-9-14-16,-6-2 1 16,-7-1 5-16,-7 4-2 0,-4-1 4 15,-3-2 0 1,-3-3-1-16,3 0 4 0,-3-4-11 15,10 1 3-15,-4-6-3 16,-3 2 4-16,-3-1-4 16,-11-2 0-16,-10 3 7 15,7-2-3-15,-7-4-4 16,0 5 0-16,0 0 5 16,0-2-2-16,0 2-3 15,0 1 0-15,0-1 8 16,0 2-9-16,0-4 1 15,0 5 0-15,0 1-2 0,0-4 5 16,0 1-3-16,0 5 0 16,0 1 6-16,0 6-6 15,0 7 0-15,0-2 0 16,0 4-5-16,0-2 5 16,0 2 0-16,7-6 0 15,0-5-21-15,0-3-30 16,0-6-47-16,10 2-35 15,-17 3-19-15,0 7-107 16,0 6-90-16</inkml:trace>
</inkml:ink>
</file>

<file path=ppt/ink/ink12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5-18T12:23:28.275"/>
    </inkml:context>
    <inkml:brush xml:id="br0">
      <inkml:brushProperty name="width" value="0.05" units="cm"/>
      <inkml:brushProperty name="height" value="0.05" units="cm"/>
      <inkml:brushProperty name="color" value="#ED1C24"/>
      <inkml:brushProperty name="fitToCurve" value="1"/>
    </inkml:brush>
  </inkml:definitions>
  <inkml:trace contextRef="#ctx0" brushRef="#br0">200 436 478 0,'0'0'230'0,"0"0"-87"15,0 0 15-15,0 0-22 16,0 0-49-16,0 0-4 0,0 0-24 15,-200 0-17-15,200 0 7 16,0 0-45-16,0 0 8 16,17 0-12-16,25 0 8 15,33 0-9-15,15-12 2 16,-1 2-1-16,7 1 3 16,-6 0 4-16,-18-1-7 15,-3 6 0-15,-18-2 7 16,-16 6-15-16,-25 0-4 15,-3 0-67-15,-7 0-3 0,0 0-52 16,-24 0 10 0,-11 6-21-16,4 5 12 0,-6-2 59 15,9-3 45-15,-10-6 29 16,7 2 4-16,-13-2-1 16,23 0 41-16,-3 0 33 15,3 0 2-15,14 0 20 16,7 0-23-16,0 0-6 15,0 0 6-15,0 0-42 16,0 0 0-16,0 0-24 16,0 20-1-16,0 23 4 15,0 12 19-15,0 11-13 16,0 5 20-16,0-5-37 16,0-6 5-16,0-3-7 15,0-11-3-15,0-7-2 16,0-10-90-16,7-6-113 15,-7-14-56-15,7-7-104 0</inkml:trace>
  <inkml:trace contextRef="#ctx0" brushRef="#br0" timeOffset="714">550 885 206 0,'0'0'288'0,"0"0"-126"15,0 0 11-15,0 0-64 16,0 0-25-16,0 0 16 15,-24-69-45-15,24 69-6 16,0 0-49-16,7 0 13 0,24 0-16 16,14 9 3-1,-7 8 0-15,-1 3 0 0,-2 3 4 16,3 0-4-16,-7-3 0 16,-11-3 6-16,-13 3-17 15,-7-3 10-15,0 1-58 16,0-4-13-16,-27-7-18 15,-4-7 16-15,-7 0 17 16,17 0 57-16,7-7 11 16,14-16 5-16,0-3 16 15,0-2 12-15,7-7-21 16,28 1 1-16,2-3-12 16,1 3-10-16,0 5 17 15,0 3-18-15,-17 8 5 16,-8 4 35-16,-2 6-25 0,-11 5 11 15,0 0 16-15,0 3-27 16,0 0 1-16,0 0-17 16,0 0-21-16,0 14 8 15,-11 12 13-15,4 3 6 16,1-1-6-16,6-5-16 16,0 0 10-16,0-12-26 15,24 1 18-15,3-12 10 16,11 0-3-16,0 0 7 15,0-6 5-15,-11-15 2 16,4-7 6-16,-17 6 4 16,-7 2 4-16,-7 0 19 0,0 3-12 15,0-1 0-15,0 10 19 16,0 0-29-16,0 8 7 16,-14 0-25-16,0 0 5 15,-3 5-12-15,10 16 7 16,0 4 0-16,7 3 0 15,0 1-2-15,0 4-4 16,38-8 6-16,7-6 0 16,-1-7-12-16,1-7-6 15,-4-2 3-15,-3-3-22 16,7 0-55-16,-14 0-17 16,-10 0-75-16,-4 0-77 15,3-3-301-15</inkml:trace>
  <inkml:trace contextRef="#ctx0" brushRef="#br0" timeOffset="1567">1781 777 723 0,'0'0'152'15,"0"0"3"-15,0 0-15 16,0 0-44-16,0 0-16 0,0 0-53 16,-44-89 3-1,44 89-30-15,0 0 2 0,0 16-6 16,0 16 2-16,0 5 2 16,0 1-7-16,0-4 12 15,6-5-5-15,15-7 0 16,-4-7-3-16,11-9-6 15,-4-6 5-15,-4 0 4 16,-6 0 8-16,10-21-7 16,-3-7 5-16,-11-1-6 15,-3 1 10-15,0-4-5 16,-7 6-5-16,0 4 3 16,0 5 16-16,0 5-17 15,0 9 7-15,0 3-9 16,0 0-5-16,0 0 2 0,0 15-11 15,0 10 14-15,0-2-5 16,14 0 0-16,17-6-5 16,-4-8 1-16,11-4-24 15,7-5 32-15,-7 0-8 16,-8-3 9-16,-2-17 14 16,-21-2-9-16,0-1 1 15,-7-3 21-15,0 0-11 16,0 3 17-16,-14 3-13 15,-7 4-13-15,-3 7 18 16,11 9-21-16,6 0-3 16,7 0-1-16,-7 0-8 0,7 23 4 15,0 8 4-15,0 3-13 16,0-2 11-16,27-9-26 16,11-9-2-16,0-8 15 15,7-6 5-15,-8 0 9 16,-9 0 1-16,3-12 0 15,-10-10 11-15,-4-7-5 16,-4 0-1-16,-6 3 23 16,-7-2-22-16,0 5 34 15,0 8-16-15,0 7-11 16,0 5 14-16,0 3-25 16,0 0-2-16,0 0 0 15,0 29-15-15,0 8 12 16,7 3 3-16,31-3 0 15,-7-5-6-15,10-12 3 0,4-4-5 16,-7-7-1 0,0-6-30-16,-1-3 18 0,-16 0-34 15,-4-6-46-15,-17-16-51 16,0-7-88-16,0-2-129 16</inkml:trace>
  <inkml:trace contextRef="#ctx0" brushRef="#br0" timeOffset="1912">2448 396 339 0,'0'0'263'0,"0"0"-109"15,0 0-14-15,0 0 4 0,0 0-55 16,0 0-18-16,-62-45-15 16,62 45-50-16,0 0-6 15,0 2-19-15,0 21 19 16,0 3 3-16,0-4-3 15,24-7 0-15,4-10-8 16,-4-1 12-16,-3-4-4 16,3 0 13-16,-17-24-2 15,-1-7 28-15,-6-3 8 16,0 0 2-16,0 2 11 16,-13 3-51-16,-18 9 14 15,-7 3-23-15,4 11-5 16,3 6 0-16,10 0-6 0,4 12-16 15,17 29-31 1,0 10-38-16,7 6-109 0,55-3-73 16,17-8-305-16</inkml:trace>
  <inkml:trace contextRef="#ctx0" brushRef="#br0" timeOffset="2640">3084 365 423 0,'0'0'385'0,"0"0"-184"16,0 0-19-16,0 0-34 16,-141-154-70-16,128 148-3 0,6 6-47 15,7 0-14-15,0 13-14 16,0 33-8-16,14 15 8 16,-1 10 0-16,11 6 0 15,-10-2-5-15,7-9 5 16,3-7 0-16,-10-12 0 15,10-16 8-15,-11-11-17 16,-6-12 7-16,-7-8-20 16,0 0 17-16,0-14 1 15,0-17 4-15,0-12-1 16,-27-6 6-16,-18 1-5 16,-7 4 0-16,-3 7 0 15,4 11-11-15,6 12 10 0,18 9-3 16,9 5 3-16,18 0-19 15,0 11 14-15,0 15-9 16,38-3-18-16,31-3 30 16,3-9-20-16,4-9 22 15,-4-2-10-15,-10 0 22 16,-10-2-11-16,-18-18 0 16,-3-6 6-16,-24-2 25 15,-7-4-3-15,0-2 5 16,0 0 17-16,-28 0-43 15,-3 5 22-15,11 9-7 16,-4 7-21-16,17 12 26 0,0 1-27 16,7 0-2-1,-7 16 0-15,7 25-4 0,0 10 6 16,0 6 0-16,0 3 1 16,7-5-9-16,20-7 8 15,-3-11 0-15,4-8-4 16,-4-15-10-16,-3-11 13 15,3-3-5-15,-4 0 6 16,11-23 7-16,0-11-7 16,-3-3 0-16,3 2 1 15,-4 7 12-15,-10 5-13 16,4 9 0-16,-14 11 2 16,10 3-13-16,-3 0 5 15,0 9 4-15,10 19-6 16,-11 3-2-16,12 6-32 0,-12-2-63 15,8-4-84-15,3-8-125 16,3-11-519-16</inkml:trace>
  <inkml:trace contextRef="#ctx0" brushRef="#br0" timeOffset="3355">3996 419 791 0,'0'0'162'16,"0"0"-33"-16,0 0 2 15,0 0-46-15,0 0-28 16,0 0-37-16,24-97-15 15,10 97-2-15,11 0-3 16,6 14 0-16,11 15-2 16,-3-1 13-16,-15 7-11 15,-6-1 0-15,-10-3 5 16,-11-2-10-16,-10-9 5 16,-7-3-11-16,0-6-1 15,-17-2-37-15,-11-6 11 16,-3-3-9-16,17 0 25 15,7-3 13-15,7-17 9 0,0-6-11 16,14-5 9-16,24 2 4 16,0 6 17-16,-4 3 3 15,-3 6-16-15,0 3 15 16,4 5-21-16,-5 6 0 16,1 0-1-16,-10 0 9 15,-7 0-8-15,10 3 0 16,-17 11 7-16,6 6 3 15,-6 3-10-15,-7 3 0 16,11 0 6-16,9-1 2 0,4-2-8 16,4-3 0-1,3-9 5-15,7-5-10 0,6-6 5 16,-2 0 0-16,2-7 20 16,1-21-11-16,-14-5 33 15,-10-2-2-15,-21 1-21 16,0-3 30-16,0 0-36 15,-28 3-2-15,-30 8 1 16,-11 5-3-16,4 10-9 16,6 7 0-16,4 4 0 15,28 0-10-15,9 30-21 16,11 7-61-16,7 9-11 0,0 0-99 16,31-9-94-16,14-9-195 15</inkml:trace>
  <inkml:trace contextRef="#ctx0" brushRef="#br0" timeOffset="3678">5099 424 582 0,'0'0'198'0,"0"0"-35"16,0 0 6-16,0 0-56 16,0 0-37-16,0 0-27 15,-34-99-46-15,34 99 6 16,0 14-9-16,0 18 0 15,0 5-5-15,14-1 13 16,17-4-8-16,3-6 0 16,4-6-4-16,13-11 4 0,-6-7 2 15,7-2 0-15,-1 0 13 16,-20 0-8-16,-17-14 18 16,-14-6 24-16,0-6-17 15,0-3 18-15,-7-1-39 16,-31 1-5-16,-27 3-4 15,-4 6 9-15,4 8-11 16,6 12 0-16,22 0-50 16,16 0-28-16,11 20-82 15,10 9-121-15,0-3-31 16</inkml:trace>
  <inkml:trace contextRef="#ctx0" brushRef="#br0" timeOffset="4111">5361 156 532 0,'0'0'321'0,"0"0"-148"15,0 0 22-15,0 0-81 16,0 0-17-16,-14-152-11 16,14 152-55-16,0 0 7 15,0 0-38-15,0 0 3 16,0 21-14-16,0 19 13 15,14 11-2-15,-8 5 0 16,-6 8 8-16,7-3-12 0,0-7 4 16,0-6 0-1,3-11-6-15,-3-11 6 0,0-12-3 16,-7-8-18-16,7-6-43 16,-7 0 32-16,0 0 4 15,0-14-2-15,0-15-1 16,-7 0-6-16,-24-2 2 15,4 8 1-15,3 3 34 16,17 11 0-16,7 4 0 16,0 5 0-16,0 0-5 15,24-3 8-15,17-1-3 16,14-1 0-16,4-6 10 16,-1 1-9-16,-6 3-1 0,-15 4-6 15,-23 3-68-15,-7 0-161 16,-7 0-122-16</inkml:trace>
</inkml:ink>
</file>

<file path=ppt/ink/ink12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5-18T12:24:42.186"/>
    </inkml:context>
    <inkml:brush xml:id="br0">
      <inkml:brushProperty name="width" value="0.05" units="cm"/>
      <inkml:brushProperty name="height" value="0.05" units="cm"/>
      <inkml:brushProperty name="color" value="#3165BB"/>
      <inkml:brushProperty name="fitToCurve" value="1"/>
    </inkml:brush>
  </inkml:definitions>
  <inkml:trace contextRef="#ctx0" brushRef="#br0">632 528 495 0,'0'0'219'0,"0"0"-171"15,0 0 7-15,0 0 0 16,0 0-35-16,0 0-3 16,96-63-11-16,-44 57-4 15,6 3 1-15,-6 3 4 16,-21 0-9-16,-17 0 2 15,-7 12 0-15,-7 17-6 16,0 10-8-16,-21 13 14 0,-31 5 8 16,-16 0-3-1,2-6-3-15,22-7-2 16,23-7-10-16,21-6 2 0,0-2-37 16,0 0 17-16,34-7 15 15,4 1-5-15,7-3 14 16,13 0 4-16,4 3 0 15,-3 0-8-15,-1 0 9 16,-6 2-1-16,-8 1 0 16,1 8 5-16,-14 3-10 15,-4 7 5-15,4 1 0 16,-10 1 16-16,3 3-16 0,-3 0 15 16,-4-1-2-16,-3-5-10 15,-1-12 10-15,-6-2-13 16,0-11 1-16,10-2 3 15,-17-6 1-15,7-3-5 16,-7-7 0-16,0 3-26 16,0 0-51-16,0 0-188 15</inkml:trace>
  <inkml:trace contextRef="#ctx0" brushRef="#br0" timeOffset="578">1402 445 423 0,'0'0'108'0,"0"0"-67"16,0 0-19-16,0 0-20 15,0 0 27-15,0 0-18 16,148-109-5-16,-110 109-4 16,-11 0-2-16,-2 0 1 15,-19 0-5-15,1 6 4 0,-7 5 0 16,0 0 0 0,0 4 2-16,0-1 0 0,0 3-2 15,0 8 0-15,0 5-2 16,0 7 4-16,0 9 1 15,0 0-3-15,0 2 5 16,0 0-9-16,0-4 4 16,7-7 0-16,3-6 4 15,11-2-2-15,-7-4-2 16,10-2 0-16,3-3 4 16,4 0-12-16,7 0 8 15,0 0 0-15,-4 2 5 16,4-7 1-16,0 3-6 15,-7-1 12-15,3 4 0 16,-10 0 26-16,-3 8-28 0,-14 0 1 16,-7 5 27-1,10 4-34-15,-10-3 10 0,7 4-9 16,0-8 0-16,-7 1 0 16,7-7-5-16,-7-2 0 15,0-3-4-15,0-6-60 16,0-2-64-16,0-5-107 15</inkml:trace>
  <inkml:trace contextRef="#ctx0" brushRef="#br0" timeOffset="1131">2004 274 430 0,'0'0'68'16,"0"0"-28"-16,0 0 23 15,0 0-29-15,227-63 0 16,-189 63-16-16,-7 0-12 15,-11 0 18-15,-2 0-23 16,-12 0 2-16,1 19 0 16,-7 7-3-16,0 2-2 0,0 4 2 15,-7 3 4-15,-17 2 14 16,11-1-13-16,-1 1 0 16,14 4 1-16,0-1-2 15,0-3-4-15,0-3 0 16,27 0 4-16,4-8-10 15,-10-5 6-15,10-8 0 16,-11 0 5-16,5-3-1 16,5 5 0-16,5-1-4 15,3 4 6-15,0 4-8 16,-11-2 2-16,4 3 0 16,0 5 13-16,-10-4-10 0,3 1 7 15,-11 7 4-15,-6-2-8 16,-7-3 4-16,0 2-10 15,0 2 0-15,0-3-1 16,-27 4 1-16,-11-4 0 16,0-4-48-16,0-7-122 15,18-6-133-15</inkml:trace>
  <inkml:trace contextRef="#ctx0" brushRef="#br0" timeOffset="1688">2840 227 496 0,'0'0'99'15,"0"0"-51"-15,0 0-22 16,0 0-9-16,0 0 3 16,0 0-19-16,165-56 11 15,-138 56-12-15,-20 2 0 16,10 18 6-16,-10 6-2 0,-7 2-4 16,0 4 0-16,0-3 4 15,-14-1 18-15,-3 0-16 16,3-2-4-16,1 6 6 15,13 2-1-15,0 1-7 16,0-1 0-16,0 1-1 16,0-7-8-16,27-6 3 15,4-1-2-15,7-7 4 16,7-2 8-16,-4-1 2 16,-3 2-6-16,-1 2 8 15,-16-1-12-15,3 4 4 16,-3 2 0-16,3 0 14 15,-17 3-9-15,-7 2-1 16,0 1-4-16,0 0 1 16,0 0 2-16,0-3 0 0,0-3-1 15,0 2 0-15,0-5 2 16,0 3-5-16,0-2 1 16,0-4-17-16,0-3-38 15,0 2-71-15,7-11-102 16</inkml:trace>
  <inkml:trace contextRef="#ctx0" brushRef="#br0" timeOffset="2505">3826 159 264 0,'0'0'123'0,"0"0"-58"16,0 0-21-16,0 0 25 16,0 0-41-16,0 0 7 15,179-60 11-15,-151 60-28 16,-4 0 9-16,-4 0 2 15,-6 0-28-15,-4 0 4 16,-10 9-5-16,0 8-16 16,0 8 7-16,-17 4 4 15,-17 3 5-15,-4-4 18 16,14-3-13-16,10-1 10 0,14-2-15 16,0-1 2-1,0-1-6-15,0 0 8 0,0-3-4 16,14 0 0-16,10-3-17 15,4 2 14-15,2 2-8 16,8-3 11-16,-10 5 7 16,3-3 0-16,-11 0-7 15,4 0 0-15,-17 4 6 16,7 1-7-16,-4 6 1 16,-10 1 0-16,0 0 19 15,0 3-19-15,0-4 15 16,0-3-8-16,0-1-7 15,0-4 27-15,0 2-18 16,0-5-4-16,0-3 8 16,0 4-12-16,0-7 2 0,7 7-3 15,7-2 6-15,0-4-9 16,3 2 3-16,-3-2 0 16,-7-1 6-16,6-2-2 15,-2 2-4-15,-11 1 0 16,0 2 0-16,0 0-4 15,0 3 4-15,0-2-10 16,-24-1 6-16,-14-3-32 16,-7-2-45-16,0-3-76 15,11-1-298-15</inkml:trace>
  <inkml:trace contextRef="#ctx0" brushRef="#br0" timeOffset="3520">787 1649 282 0,'0'0'142'0,"0"0"-53"0,0 0-7 16,0 0-19-16,0 0 16 15,0 0-2-15,-96 0-3 16,96 0 16-16,0-4-49 15,6 2-19-15,46-10-22 16,37 1 2-16,45-9 20 16,52 0-22-16,45-4 3 15,33-3 13-15,49-3-11 16,14-3 1-16,6 1-2 16,8-5 3-16,-25 5 0 0,-10 4-7 15,-31 7 0-15,-38 7 2 16,-37 6 4-16,-15 0-6 15,-23-1 0-15,-14 3 11 16,-14-3-5-16,-24-2 0 16,-3-2-6-16,-21 3 14 15,-4-1-7-15,-23 5-3 16,-15 0 1-16,-13 4 3 16,-17 2-4-16,-14 0-4 15,0 0 0-15,0 0-1 16,0 0 8-16,0 0-7 15,0 0 0-15,0 0-5 16,0 0-1-16,0 0-13 16,0 0-46-16,0 0-27 15,-21 0-41-15,-3 8-89 0,-10 4-265 16</inkml:trace>
  <inkml:trace contextRef="#ctx0" brushRef="#br0" timeOffset="5806">2774 1351 345 0,'0'0'150'0,"0"0"-71"0,0 0 26 16,0 0 1-16,0 0-26 15,0 0-6-15,0 0-23 16,-38-57 18-16,38 57-30 15,0 0-19-15,0 0 1 16,0 12-16-16,7 27-5 16,17 19 38-16,-3 7-31 15,-7 7 18-15,3 2-12 16,-17 0-13-16,7-2 28 16,-7-1-27-16,0 1 4 15,0-6 2-15,-38 2 0 16,-14 1-1-16,1-1-6 0,-8-6 6 15,-9-4-4-15,2-9 0 16,-9-6-2-16,2-6 0 16,11-6 7-16,11-2-13 15,17-15 6-15,16-5-46 16,18-7 3-16,0-2-49 16,38 0-53-16,38-28-54 15,10-8-141-15</inkml:trace>
  <inkml:trace contextRef="#ctx0" brushRef="#br0" timeOffset="6329">3417 1191 378 0,'0'0'137'16,"0"0"-35"-1,0 0-33-15,0 0-9 0,0 0-5 16,0 0-18-16,-117 60 19 16,100-20-8-16,3 11-7 15,7 4 19-15,-6 10-24 16,6 11 5-16,-17 3 6 16,10 7-24-16,-10 0 14 15,10-7-23-15,14-4-14 16,0-4 19-16,0-2-14 15,7 0-5-15,24-6 4 16,14-3 4-16,-1-12-1 16,8-8-7-16,-7-8 2 15,-1-10 1-15,-9-5-3 16,-4-5 0-16,0-4 1 0,-11-4 9 16,4-4-10-16,4 0 0 15,3 0-38-15,-4-14-75 16,-3-7-161-16,-17 7-250 15</inkml:trace>
  <inkml:trace contextRef="#ctx0" brushRef="#br0" timeOffset="7836">2537 2251 309 0,'0'0'145'16,"0"0"-38"-16,0 0-26 16,0 0-9-16,0 0 3 15,0 0-4-15,-199-60-39 16,161 60 15-16,7 0-25 16,3 0-19-16,-10 21 11 15,1 11-11-15,-15 13-3 0,-6 6 5 16,6 4 3-16,7-1 4 15,1-3-12-15,13-2 2 16,17 0 0-16,-3 2 1 16,17-4-3-16,0 1 1 15,0-6 6-15,17-7-8 16,28-10 1-16,-1-10 0 16,8-10-7-16,-1-5 2 15,-6 0 5-15,0 0 0 16,-25 0 7-16,5 0-9 15,-19 0 2-15,-6 0 0 16,0 0 6-16,0 0-4 16,0 0-2-16,-6 0 0 15,-19 0-15-15,5 0 14 16,-11 9-6-16,0 20 7 0,3 5-6 16,-3 9 6-16,11 2 0 15,-4-2-2-15,10 3 10 16,7 0-9-16,7-3 1 15,0-4 0-15,0 2 5 16,38-4 2-16,20-8-7 16,25-7 3-16,3-13 7 15,10-9-8-15,11 0-2 16,-11-6 0-16,-17-17 13 16,-10 1-12-16,-24 2 11 15,-25 8 13-15,-6 0-14 16,-14 7 25-16,0 2-5 0,0 3-12 15,-14 0-10-15,-13 0-9 16,-11 0 0-16,14 17-1 16,10 9 8-16,14-1-7 15,0 4 0-15,0-6 0 16,14-3-1-16,24-3 2 16,6-8-1-16,15-6 3 15,23-3 6-15,8 0-6 16,13-3-3-16,-14-14 0 15,-6-3-3-15,-25 0 8 16,-13 2-5-16,-24-5 1 16,-4 3 7-16,-10-2 1 15,-7-1-9-15,0 0 0 0,0 7 23 16,0 3-18-16,-18 8 10 16,12 5-11-16,6 0-2 15,0 0-4-15,0 0-5 16,31 3 7-16,-4 8-7 15,4-6 7-15,7 1 0 16,7-6-3-16,13 0 5 16,0-6-3-16,18-19 1 15,-11-7 0-15,-6 4 0 16,-21-3 1-16,-7 2-1 16,-18-2 3-16,-6-6 2 15,-7-1 4-15,0 1-9 0,0 0 1 16,-27 5 10-16,-4 7-7 15,0 1-4-15,3 10 0 16,4 3-6-16,11 8 3 16,-1 3 3-16,-10 0-3 15,17 0-6-15,7 0 4 16,0 6 0-16,0 2-8 16,0 4-28-16,45-10 34 15,-1-2 3-15,15 0 4 16,9 0-5-16,-9-20 9 15,-8 1-4-15,-13-1 0 16,-10-4 7-16,-11-1-6 16,-17-3-1-16,0-6 0 15,0 0 26-15,-31-1-14 16,-21 3 7-16,-6 2-10 0,0 6-1 16,-4 7-6-16,24 2-2 15,3 7-13-15,11 2-6 16,11 4-101-16,6 2-72 15,0 0-113-15</inkml:trace>
  <inkml:trace contextRef="#ctx0" brushRef="#br0" timeOffset="10778">993 219 339 0,'0'0'161'16,"0"0"-50"-16,0 0-32 15,0 0 6-15,0 0 3 16,0 0-36-16,0 0 5 16,-51-3-3-16,-1 3-19 15,-20 9 10-15,-11 8-24 0,-13 3-20 16,0 2 7-1,-14 2-5-15,13-1-3 0,15-7 0 16,13 1 12-16,24-8-14 16,18 0 2-16,3-1 0 15,10 4-7-15,0 5 7 16,-3 9 0-16,3 11-2 16,1 6 6-16,6 8-4 15,7 4 0-15,0-1 3 16,0 3 8-16,0-2-5 15,0-2-3-15,13 2 0 16,1-7 7-16,10 1-3 16,-10-3-3-16,0-3-2 15,-4-3 18-15,4 3-16 16,0 6 1-16,-7-1 2 0,17 1 1 16,-11 0 11-16,1-13-4 15,-4-5-9-15,-3-10 10 16,0-10-12-16,0 1-4 15,14-7 0-15,-11 1 13 16,4 2-6-16,-1 2-7 16,5-2 0-16,-5 0 2 15,8 1 1-15,10-3-3 16,0-1 0-16,14-2 10 16,13-3-7-16,7 0-2 0,18 0 1 15,6 0 11 1,-10 0-8-16,4 0-5 0,-7 0 0 15,-11 0 9-15,11 0-10 16,3 0 1-16,-4 0 0 16,15 0-3-16,13 0 5 15,-7-8-2-15,7-3 0 16,-6 1 8-16,6 3-9 16,-14 0 1-16,-6 5 0 15,-1-2-4-15,-10-1 6 16,4-1-2-16,13-2 0 15,8-4 10-15,-8-2-15 16,7 1 5-16,-6-6 0 16,-11 5-6-16,3 0 6 15,1 3 0-15,-11 2-1 0,-3 0 9 16,3 1-9 0,-3-1 1-16,-11 1 0 0,8-4-5 15,2 0 7-15,5 2-2 16,-5-5 0-16,5 1 8 15,-15 3-11-15,11 2 3 16,-18 6 0-16,8-3-9 16,-1 3 11-16,4 1-2 15,-3-3 0-15,-8 1 9 16,1 4-11-16,6-6 2 16,-6 3 0-16,10 1-8 15,-11-1 12-15,1 3-4 0,-8-3 0 16,-6-1 7-16,-10 2-9 15,10 2 2-15,6 0 0 16,1 0-7-16,7-3 11 16,6-2-4-16,-6-1 0 15,-1-3 10-15,-13 6-13 16,-7-2 3-16,-4-1 0 16,-9 3-6-16,-5 3 8 15,-6 0-2-15,7 0 0 16,10 0 8-16,4-6-12 15,9 3 4-15,1-3 0 16,7 1-3-16,-7 0 7 16,-11-1-4-16,-3 0 0 15,-10 3 8-15,-7-3-5 16,-7 1-3-16,7-4 0 0,3-3 31 16,-10 1-29-16,7 0 8 15,0-7-6-15,0 1 10 16,0-5-11-16,-7-4-3 15,7-3 0-15,3-5 4 16,-10 0 6-16,7-3-10 16,0-4 10-16,-7-1-4 15,0-7 7-15,7 2-13 16,-7-1 0-16,0 3-4 16,0 5 6-16,0 3-2 15,0 5 0-15,0 6 12 16,0 8-16-16,0 2 4 0,-14 2 0 15,-3 2-6-15,10 4 10 16,0-1-4-16,0 0 0 16,7 4 12-16,-7-4-18 15,7 3 6-15,-7-2 0 16,-3 2-5-16,3-2 5 16,-7-1 0-16,1-2 0 15,-5-1 9-15,-2-2-14 16,13-1 5-16,-17 1 0 15,3 3-10-15,-10-1 10 16,-7-2 0-16,4 2 0 16,-11 2 2-16,-6-5-7 15,-1 4 5-15,-10 2 0 0,-3-4-7 16,6 6 11-16,8-1-4 16,-4-2 0-16,3 5 8 15,-6 0-13-15,-1-4 5 16,-9 3 0-16,-11 0-10 15,3-2 11-15,-14-1-1 16,-6-2 0-16,-7-2 5 16,0 3-12-16,-7-1 7 15,3 2 0-15,4 0-8 16,7 6 10-16,0 3-2 16,6 0 0-16,11 0 0 15,-3 0-8-15,-8 0 8 0,1 6 0 16,-14 3-11-1,-1-3 11-15,-9 2 0 0,-4-5 0 16,7 2 6-16,-3 0-9 16,9 3 3-16,1-1-4 15,7 4-7-15,0 2 4 16,13-2 7-16,1-3-3 16,10 1 1-16,6-6-3 15,-16-3 5-15,13 0 0 16,-10 0-14-16,-4 0 4 15,1 0 3-15,3 9-5 16,-4 4-29-16,8 5 28 16,9 5-25-16,21 5-51 0,1 4-13 15,13 5-70 1,24-3-12-16,7-8-90 0</inkml:trace>
  <inkml:trace contextRef="#ctx0" brushRef="#br0" timeOffset="24427">5611 811 516 0,'0'0'148'16,"0"0"-60"-16,0 0-12 15,0 0 32-15,0 0-16 16,0 0-11-16,0 0 12 15,0 0-42-15,-103-26 9 16,103 26-15-16,0 0-24 16,0 0 19-16,0 0-40 15,0 0 1-15,24-3-2 16,20 3 11-16,-9-4-10 16,3 3 0-16,6-5 8 15,-13 3-9-15,14-3 1 0,-17 1 0 16,2-1-2-16,-9 0 12 15,-4 3-10-15,-10 0 0 16,-7 3 5-16,0-9 2 16,0-1-7-16,0-5 0 15,0-2 1-15,-24 0 6 16,3 3-7-16,-9 2 0 16,9 3 7-16,-3 4-15 15,3 1 8-15,7 2 0 16,-3 2-4-16,10 0 11 15,-13-3-7-15,9 3 0 16,-2 0 3-16,13-3-12 0,0 3 9 16,0 0 0-1,0 0-5-15,0 0 4 0,24 0 1 16,-4 0 0-16,11 6 4 16,7 5-11-16,-10 4 7 15,3 2 0-15,-4 0-4 16,-17 3 10-16,4 3-6 15,-14 2 0-15,0 0 4 16,0 3-8-16,-7-3 4 16,-10-2 0-16,-4-3-5 15,8-6-8-15,-11-3-19 16,17-5-58-16,-7-6-83 16,14 0-54-16,14 0-137 15</inkml:trace>
  <inkml:trace contextRef="#ctx0" brushRef="#br0" timeOffset="24854">6391 625 286 0,'0'0'321'16,"0"0"-176"-16,0 0-27 15,0 0 3-15,0 0-51 16,0 0 5-16,-44-55-26 15,37 55-25-15,-10 0 15 0,-4 0-28 16,7 18-2 0,-10 13 10-16,10 1-16 0,-3 5 4 15,10-3-7-15,7 3 6 16,0-3-12-16,0-3 6 16,24-5 0-16,21-6 2 15,0-8 9-15,6-9-11 16,8-3 3-16,-1 0-1 15,-6-17 44-15,-1-9-18 16,-20-3 1-16,-17-2 21 16,-14 2-33-16,0-2 25 15,-7-1-14-15,-44 1-21 16,6 8 14-16,0 6-21 16,18 6 0-16,-11 8 0 15,7 3 8-15,3 0-16 0,-9 0 8 16,6 3-67-16,3 11-38 15,4 9-120-15,24 0-142 16</inkml:trace>
</inkml:ink>
</file>

<file path=ppt/ink/ink12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5-18T12:20:55.688"/>
    </inkml:context>
    <inkml:brush xml:id="br0">
      <inkml:brushProperty name="width" value="0.05" units="cm"/>
      <inkml:brushProperty name="height" value="0.05" units="cm"/>
      <inkml:brushProperty name="color" value="#3165BB"/>
      <inkml:brushProperty name="fitToCurve" value="1"/>
    </inkml:brush>
    <inkml:brush xml:id="br1">
      <inkml:brushProperty name="width" value="0.05" units="cm"/>
      <inkml:brushProperty name="height" value="0.05" units="cm"/>
      <inkml:brushProperty name="color" value="#ED1C24"/>
      <inkml:brushProperty name="fitToCurve" value="1"/>
    </inkml:brush>
  </inkml:definitions>
  <inkml:trace contextRef="#ctx0" brushRef="#br0">2174 829 447 0,'0'0'209'16,"0"0"-11"-16,0 0-23 15,0 0-27-15,0 0-24 16,0 0-48-16,0 0 9 15,0-47-27-15,0 46-29 0,0-3 15 16,0 4-27 0,0 0-5-16,0 0-2 0,0 0-9 15,0 14-2-15,0 24 1 16,-7 11-2-16,-7 5-4 16,4 6 6-16,-4-3 0 15,14-6 0-15,-7-7 6 16,7-8-6-16,0-15 0 15,0-7 4-15,0-12-6 16,0 2 2-16,0-4 0 16,0 0 23-16,0-6-21 15,0-26 11-15,0-16-13 16,0-12 7-16,0-9-5 16,0-14-2-16,14 0 0 15,3 0-2-15,4-5 8 16,-14 5-6-16,6 11 0 15,-2 12 5-15,-5 18-9 0,1 13 4 16,0 9 0-16,0 12-8 16,0 4-1-16,10 1-5 15,4 3-12-15,24 0-26 16,-1 27 35-16,8 12-18 16,-8 4-8-16,-6 3 10 15,-24-1-12-15,0-1 13 16,-14 1-2-16,0-5-9 15,0 3 12-15,-28-6-38 16,-10 1-8-16,-6-4-65 0,6-2-3 16,-7-4-76-1,18-2-336-15</inkml:trace>
  <inkml:trace contextRef="#ctx0" brushRef="#br0" timeOffset="710">2686 1066 611 0,'0'0'202'0,"0"0"-63"0,0 0-5 15,0 0-37 1,0 0-48-16,0 0-1 0,-31-66-28 15,31 66-17-15,0 0-3 16,0 0-3-16,0 0 0 16,7 0 2-16,31 0 2 15,0 18-10-15,-1 7 9 16,-2 4 0-16,3 2-6 16,-14-2 7-16,-4-3-1 15,-13-4 0-15,-7-1 2 16,0-5-6-16,0-2 4 15,-7 1-8-15,-24-9-5 16,4-3-28-16,-4-3 41 16,24 0-4-16,7 0 8 0,0-14 8 15,0-10-12 1,0-4 0-16,24-1 4 0,10 1-1 16,4-1-3-16,0 3 4 15,0 6 2-15,-17 6-1 16,3 5 5-16,-24 7-7 15,0-2 9-15,0 4-9 16,0 0-3-16,0 0 0 16,0 0-8-16,0 0 7 15,0 0-18-15,0 10 19 16,6 9 1-16,1-1 2 16,0 2-3-16,7 0 0 15,10 0 7-15,4-6-8 0,3-5 1 16,-1-7 0-1,-9-2 22-15,3 0-14 0,-10 0 40 16,7-7 9-16,-11-11-29 16,-10-2 16-16,0 2-21 15,0-4-12-15,0 1 4 16,-24 5-15-16,-14 1-2 16,-14 6 1-16,8 7-21 15,-1 2-48-15,11 0-63 16,16 14-68-16,12 14-54 15,6 4-202-15</inkml:trace>
  <inkml:trace contextRef="#ctx0" brushRef="#br0" timeOffset="1706">3449 1043 658 0,'0'0'219'0,"0"0"-53"15,0 0-21-15,0 0-22 16,0 0-68-16,0 0 3 16,-31-51-32-16,31 51-25 15,0 0-2-15,-7 8-5 16,1 26 6-16,6 13 0 16,0 7 5-16,0 6-5 15,0 8 0-15,0-2 1 16,0-3-3-16,0-9 5 0,0-17-3 15,0-13 0-15,0-10 4 16,0-8-4-16,0-6 3 16,0 0-1-16,0 0 45 15,0 0 4-15,0-26-19 16,0-11-21-16,0-10-7 16,0-9 6-16,0-10-10 15,0 0 0-15,0 3 1 16,0 9-1-16,13 5 0 15,1 9 0-15,-4 11 4 16,4 7-7-16,-7 7 3 16,17 7-11-16,-3 2 10 0,10 6-24 15,-4 0 3-15,11 0 8 16,-14 12-15-16,-10 11 17 16,-7 8-12-16,-7 0-9 15,0 4 23-15,0-4-12 16,-21-2 6-16,-3-10 11 15,3 1-21-15,4-8 16 16,10-3-11-16,0-3 2 16,7-4 19-16,0-2-23 15,0 0 14-15,14 0 8 16,17 0 2-16,7-14 3 16,7-11 1-16,-1-14-1 15,-9 3 29-15,9-1-15 0,-19-3 4 16,-12 6 15-1,1 2-28-15,-4-2 18 0,-3 5-11 16,-7 7-15-16,0 4 17 16,0 7-15-16,0 5 4 15,0 6-7-15,0 0-4 16,0 0 1-16,0 11-14 16,-17 20 11-16,-4 8 1 15,8-3 5-15,13-1 0 16,0-4-2-16,0-6 0 15,0-5 2-15,20-5 0 16,11-7 0-16,-10-4-6 16,10-4 11-16,-11 0-5 15,4 0 9-15,4-15-5 0,-4-2 3 16,-3-4-7-16,10 2 2 16,-18 4-5-16,11 1 3 15,-3 6 0-15,-7 2-1 16,3 3-1-16,-3 3 1 15,10 0 1-15,-10 6-16 16,-1 25 13-16,-6 9-5 16,-7 6 8-16,7-3-7 15,-7-8 11-15,10-10-4 16,-3-2 0-16,0-6-5 16,7-5 5-16,-7-3-70 15,-7-7-37-15,10-2-33 16,-10 0-18-16,0-2-27 0,-17-17-104 15</inkml:trace>
  <inkml:trace contextRef="#ctx0" brushRef="#br0" timeOffset="1998">2624 1383 107 0,'0'0'460'15,"0"0"-330"-15,0 0 43 16,0 0-33-16,0 0-79 16,0 0-15-16,83 0 3 0,37 0 42 15,21 0-5 1,21-11-39-16,9-4 5 0,5-1-31 16,-11-2-15-16,-24 4 13 15,-24 3-14-15,-35 5-4 16,-37 6-1-16,-14 0 3 15,-17 0-11-15,-7 0-37 16,-7 0-104-16,0 0-80 16,20 0-162-16</inkml:trace>
  <inkml:trace contextRef="#ctx0" brushRef="#br0" timeOffset="2507">4759 297 344 0,'0'0'321'16,"0"0"-201"-16,0 0 14 15,0 0-21-15,0 0-52 16,0 0-22-16,38-140-32 0,14 140 0 16,-1 0-7-16,11 0 7 15,-10 0-6-15,-8 9-1 16,-9 10 0-16,-11 5-6 16,-17 7 8-16,-7 6-2 15,0 6 3-15,0 2 2 16,-31 4 9-16,-14 0-2 15,0-7 4-15,11 1 23 16,3 1-30-16,10-7 11 16,4-6-13-16,17-2 1 15,0-7 0-15,0-1-8 16,0-1 0-16,0-3 2 16,0 5 3-16,0-2-5 15,17 1 0-15,-3 1 7 16,-7-4-5-16,17-1-2 0,-17-6 0 15,0 1 2 1,-7-3 1-16,0-5-5 0,0 6 2 16,0 1-126-16,-7 6-117 15,-24 9-246-15</inkml:trace>
  <inkml:trace contextRef="#ctx0" brushRef="#br0" timeOffset="2930">4866 1292 539 0,'0'0'186'0,"0"0"-54"0,0 0-23 16,0 0-37-16,0 0-12 15,0 0-51-15,0-3-2 16,0 3-7-16,0 3-15 16,0 11 13-16,0 1 2 15,7-4 0-15,13-2 0 16,-6-7 5-16,3 1-4 16,-3-3 33-16,10 0 35 15,-3 0 34-15,-1-23-32 0,-2-2-22 16,-11-5 10-1,-7-1-32-15,0 3 7 0,0 5-1 16,-25 3-32-16,-9 7 15 16,3 4-16-16,-7 5-3 15,18 4-4-15,-11 0-16 16,10 26-48-16,4 14-60 16,3 6-139-16,0 6-161 15</inkml:trace>
  <inkml:trace contextRef="#ctx0" brushRef="#br1" timeOffset="13411">5509 703 311 0,'0'0'242'16,"0"0"-48"-16,0 0-12 0,0 0-28 15,0 0-1-15,0 0-51 16,24-72-26-16,-24 67 3 16,0-1-41-16,0 6-4 15,0 0-11-15,0 0-21 16,7 0 1-16,7 0-3 15,-8 17-2-15,19 15-8 16,-12 7 16-16,8 2-6 16,3-4 0-16,-10-8 9 15,3-7-10-15,-3-5 1 16,-1-8 0-16,-6-4 5 16,0-5 3-16,-7 0 0 0,17 0 18 15,-10 0-11-15,14-16 41 16,17-30-19-16,20-23-30 15,18-23 17-15,13-5-19 16,7-3-1-16,-6 17-4 16,-11 15 6-1,-17 17-19-15,-17 14-10 0,-11 13-67 16,-10 16-16-16,4 8-133 16,2 3-239-16</inkml:trace>
  <inkml:trace contextRef="#ctx0" brushRef="#br0" timeOffset="18069">2249 1746 273 0,'0'0'297'0,"0"0"-100"16,0 0-13-16,0 0-32 16,0 0-36-16,0 0-4 0,0 0-51 15,-10-122-17-15,10 119 14 16,0 3-41-16,0 0 2 16,0 0-12-16,-7 0 4 15,-14 0-22-15,-9 20 11 16,2 11 0-16,-10 15-10 15,14 2 12-15,4 4-2 16,13 2 0-16,7-5 3 16,0-3-12-16,0-9 7 15,0-9-20-15,20-8 14 16,4-8-24-16,-3-12 22 16,10 0 7-16,-10 0 6 0,9 0 0 15,-9-14-3-15,3-4 0 16,-10 6 2-16,-14 4 0 15,7 6-2-15,-7-2 0 16,0 4 6-16,0 0-14 16,0 0 8-16,0 0-19 15,0 0 18-15,0 6-12 16,24 6 13-16,3-4 0 16,4-2 0-16,7 0 0 15,7-6 0-15,0 0 0 16,-4 0-1-16,-10 0 4 15,0-12-3-15,-18-10 15 0,1-7-12 16,-14 4 23-16,0-7-11 16,0 6-13-1,-34 4 3-15,-4 5-5 0,-7 2 0 16,1 6-3-16,13 9-20 16,3 0-36-16,4 0-72 15,17 26-87-15,7 5-6 16,0 1-114-16</inkml:trace>
  <inkml:trace contextRef="#ctx0" brushRef="#br0" timeOffset="20049">2796 1973 31 0,'0'0'594'15,"0"0"-423"-15,0 0 2 0,0 0-29 16,0 0-38-16,0 0-21 15,7-43-64-15,-7 43-4 16,0 0-17-16,0 3-23 16,7 17 22-16,10 5-1 15,-10 1 2-15,0 2 2 16,0-5 3-16,-1-3-5 16,1-2 0-16,4-10 8 15,-4-2-8-15,-1-6 0 16,1 0 4-16,0 0 19 0,10-6-21 15,-3-20 12 1,7 3-14-16,-4-2 4 16,-3 2-2-16,-7 3-2 0,6 9 0 15,-2 1-8-15,-11 8 10 16,6 2-4-16,1 0 1 16,7 0-20-16,3 8 18 15,-3 13-8-15,7-1-3 16,-14-3 12-16,10-3-32 15,-3-5 15-15,-8-4 9 16,12-2-14-16,-12-3 23 16,1 0-10-16,0 0 11 15,0 0 4-15,0-14 4 16,-7 0-8-16,7 4 0 16,-7 6 8-16,10-2-13 0,-3 6 5 15,0 0 0-15,0 0-7 16,17 0-7-16,-4 0-13 15,18 0 9-15,7 8-20 16,0 4 27-16,-11-4-8 16,-3-1 19-16,-17-2-4 15,-4-5 11-15,-10 0-7 16,0 0 30-16,0 0 23 16,0 0-6-16,0-5-5 15,0 4-12-15,0-2 12 16,0 3-35-16,0 0 5 15,0 0-12-15,0 0-12 0,0 0 9 16,0 23-14 0,0 14 17-16,-10 11-3 15,10 7 6-15,0-1-3 0,0 0 0 16,0-5 11-16,0-6-18 16,0-9 7-16,0-14 0 15,0-8-2-15,0-10 8 16,0-2-6-16,0 0 16 15,0 0-10-15,0-16 33 16,0-22-19-16,0-17-8 16,0-10-2-16,0-9-3 15,17-9-7-15,-3 6 0 16,-7 5 4-16,-7 13-6 16,7 12 2-16,-7 16 0 15,6 11-3-15,5 12 4 0,-4 8-2 16,-1 0 1-16,25 0-29 15,-3 8 25-15,10 18-4 16,-7 3 3-16,-11 2-6 16,-6-5 0-16,-14 0 5 15,0-4 2-15,0-1-23 16,0-5 23-16,-27-3-14 16,-4 3-11-16,10-4 20 15,14-7-25-15,7-2 9 16,0-3 13-16,0 0-14 15,28 0 21-15,16 0 1 16,8-20 4-16,6-9 5 16,-3-1 4-16,-13-5-7 0,-11 1 14 15,-7-4 4-15,-4 2 28 16,-20-5-18-16,0 4-3 16,0 6 14-16,0 2-37 15,0 9 8-15,0 8-5 16,0 10 3-16,0 2-17 15,-14 0 7-15,-10 5-15 16,4 24 3-16,-11 10 13 16,17 4-1-16,14 1 0 15,0 1 3-15,0-4-9 16,14-7 6-16,24-3-1 16,-7-11-8-16,3-6-5 0,-3-8 8 15,0-6 3 1,-10 0 6-16,-1 0-3 0,-3 0 1 15,-3-14 3-15,-7-8 2 16,0-2-1-16,-7 4 1 16,0 0 17-16,0 9-20 15,0 2 12-15,0 6-15 16,0 3 1-16,0 0-10 16,0 0-1-16,-7 0 5 15,0 18 1-15,7 5-2 16,0 2 2-16,0 4 4 15,0-3-10-15,31-7 6 0,7-5-11 16,-11-8 15-16,4-6 0 16,-3 0 8-1,3 0 0-15,0-8 1 0,-4-21 1 16,4-7 49-16,-10-10-24 16,-4-9-16-16,-17 1 18 15,0 0-28-15,0 5 17 16,0 11-26-16,0 16 6 15,0 13 9-15,0 9-15 16,0 0-9-16,0 0 6 16,0 26-27-16,0 13 30 15,0 14 0-15,0 1 2 16,0-3-15-16,14-5 13 16,-1-6-8-16,12-6-2 15,-5-8-44-15,-3-9 17 0,-10-9-26 16,0-4-51-16,-7-4 6 15,0 0-12-15,0-4 61 16,0-21-30-16,-24-7 11 16,-21 1 59-16,1-2 8 15,9 9 11-15,4 6 0 16,11 10 1-16,9 2 11 16,11 6 4-16,0 0-16 15,0 0 0-15,31 3 7 16,14 5 1-16,20-1 29 15,25-7-5-15,-1 0 14 16,1 0 14-16,-15 0-34 16,-16 0 18-16,-22-7 18 0,-16-1-26 15,-14-1 31 1,-7-1-13-16,0-5-1 0,0 3 0 16,0 4-52-16,0 2 9 15,-7 6-10-15,0 0-12 16,-17 0 12-16,10 26-15 15,1 11 15-15,-1 3-7 16,14 0 14-16,0-2-7 16,0-4 0-16,21-9 4 15,23-1-10-15,1-10 6 16,7-6-24-16,13-6-35 16,10-2-110-16,-9 0-97 0,3-10-257 15</inkml:trace>
  <inkml:trace contextRef="#ctx0" brushRef="#br0" timeOffset="20393">5361 1653 503 0,'0'0'189'0,"0"0"-25"15,0 0-56-15,0 0 35 16,0 0-65-16,0 0-26 15,0 0 1-15,0-144-47 16,21 142 12-16,10 2-18 0,-18 0 6 16,11 0-11-1,-3 0 5-15,-4 14 0 0,-3 8-11 16,-7 7 9-16,-7 5 2 16,0 1 0-16,0 2 7 15,0-5-11-15,0-2 4 16,-7-1 0-16,7-3-2 15,-7-3 10-15,7-3-8 16,0 3 0-16,0-3-8 16,0-3-20-16,0 3-77 15,0-3-69-15,0 4-35 16,7-4-97-16</inkml:trace>
  <inkml:trace contextRef="#ctx0" brushRef="#br0" timeOffset="20754">5444 2109 432 0,'0'0'171'16,"0"0"-55"-16,0 0-8 16,0 0-55-16,0 0-12 15,0 0-41-15,0 14-3 16,0-2-5-16,0 2 11 15,0 1-3-15,0-1 0 16,0-2 6-16,13-4-1 16,8-2 4-16,10-6 14 0,0 0 43 15,-4 0-8 1,-3 0 7-16,-3-3 9 0,-14-8-25 16,-7-3 17-16,0-1-25 15,0-5-24-15,0 0-11 16,-34 2-6-16,-4 4 0 15,-7 9 0-15,7 5-44 16,-13 0-98-16,13 0-148 16,-14 15-427-16</inkml:trace>
  <inkml:trace contextRef="#ctx0" brushRef="#br1" timeOffset="31152">6234 1835 263 0,'0'0'197'0,"0"0"-7"16,0 0-22-16,0 0-20 0,0 0-9 16,0 0-44-16,0 0 5 15,-58-54-22-15,58 51-17 16,0 3-2-16,0 0-38 16,0 0 2-16,0 0-1 15,0 0-21-15,0 0 11 16,0 17-12-16,0 9 0 15,14 5 14-15,3 3-12 16,-3-2 1-16,6-2 2 16,-3-5 0-16,-3-6 0 15,10-5-5-15,-17-8 2 16,0-6-3-16,7 0 8 16,3 0-3-16,10-20 33 0,18-25-10 15,7-21 6-15,17-20-5 16,-4-14-15-16,17-11 6 15,8-3-18-15,6 11 0 16,-17 20-1-16,-27 26-3 16,-21 25-30-16,-24 23-40 15,-7 9-31-15,0 3-55 16,13 29-227-16,25 7-419 16</inkml:trace>
  <inkml:trace contextRef="#ctx0" brushRef="#br0" timeOffset="113151">16182 237 144 0,'0'0'110'0,"0"0"-34"15,0 0 10-15,0 0-33 16,0 0 7-16,0 0 27 16,0 0-30-16,0-3 8 0,0 3 6 15,17-3-24 1,-17 3 23-16,7 0-30 0,0-2-16 15,13 2 10 1,11 0-31-16,14 0 37 0,13 0-1 16,11 0-30-16,3 0 26 15,11 0-22-15,6 0-8 16,21 0 18-16,0 0-19 16,24 0 0-16,-6 0 0 15,13-3 6-15,-1 3 1 16,-16 0-11-16,-3 0 1 15,-4 0-4-15,10 0 9 16,7 0-6-16,14 0 0 16,0 0 10-16,-1 0-14 0,-13 0 4 15,7-3 0-15,-13 3-6 16,2-4 9-16,-2 2-3 16,-1-4 0-16,-3 4 7 15,-11-4-11-15,-3 6 4 16,-14-3 0-16,1 0-5 15,-1 0 10-15,0 0-5 16,0 3 0-16,-6 0 9 16,-1 0-10-16,1 0 1 15,-18 0 0-15,3 0-5 16,-2 0 6-16,2 0-1 16,8 0 0-16,-11 0 9 15,4 0-12-15,-11 0 3 0,11 0 0 16,-18 0-6-1,-6 0 11-15,-1 0-5 0,1 0 0 16,10-2 9-16,-11 2-15 16,8 0 6-16,6 0 0 15,4 0-5-15,10 0 10 16,-3 0-5-16,-1 0 0 16,-9 0 5-16,-15 0-10 15,1 0 5-15,-8 0 0 16,8 0-9-16,-7 0 14 15,6 0-5-15,8 0 0 16,3 0 9-16,-4 0-15 16,14 0 6-16,-10 0 0 15,3-6-6-15,-13 0 10 0,-7 0-4 16,-1 3 0-16,-6 1 8 16,-10 2-14-16,10-6 6 15,6 3 0-15,1 1-6 16,0-2 10-16,-7 0-4 15,-11-1 0-15,-3 3 12 16,-10-1-14-16,-14 3 2 16,0-3 0-16,0 1 0 15,0-1 0-15,0 0-41 16,-14-3-142-16,-17 3-124 16</inkml:trace>
  <inkml:trace contextRef="#ctx0" brushRef="#br0" timeOffset="113961">16340 1106 389 0,'0'0'91'16,"0"0"4"-16,0 0-42 15,0 0 1-15,0 0-2 16,0 0-17-16,0-3 15 15,7 3-43-15,30 0-2 16,29 0 33-16,16 0-18 0,28 0 41 16,18 0-7-1,13 0-25-15,13 0 14 0,-6 0-28 16,0 3-15-16,-14-3 16 16,-17 6-9-16,-10-3-7 15,-21 2 0-15,3 0 9 16,-20 2-10-16,-4-1 1 15,-13-4 0-15,-1 2-5 16,-6-2 11-16,0-2-6 16,-1 0 0-16,-6 0 11 15,0 0-12-15,-4 0 1 16,-10 0 0-16,-3 0 6 16,-11 0 5-16,-10 0-11 15,0 0 0-15,0 0 12 16,0 0-26-16,0 0-46 0,-10 0-153 15,-18 0-92-15</inkml:trace>
  <inkml:trace contextRef="#ctx0" brushRef="#br1" timeOffset="158660">9511 386 595 0,'0'0'192'0,"0"0"-51"0,0 0-9 16,0 0-27-16,0 0-4 16,0 0-57-16,-134-94-4 15,107 94-31-15,2 5 3 16,-2 27-21-16,3 8 9 15,17 5 0-15,0 4-8 16,7-3 7-16,0-1 1 16,7-7 0-16,31-7-7 15,13-11 0-15,1-14-1 16,6-6 8-16,-13 0-3 16,7-32 11-16,-21-5-1 0,-18-3-2 15,-6-3 2-15,-7 0 8 16,0 1-11-16,-7-5 5 15,-20-4 19-15,-4 9-25 16,-7 1 5-16,11 19-8 16,-4 13 8-16,7 9-17 15,3 0 9-15,0 23-2 16,-3 14-8-16,11 11 7 16,13 9 3-16,0 0 0 15,0 1 1-15,13-4-7 16,18-8 6-16,21-15 0 15,-7-7-8-15,-1-19 5 16,8-5 3-16,6 0 2 16,-13-9 5-16,7-16-1 0,-1-4-6 15,-13 0 0 1,0 1 2-16,-11 3 4 0,-3 2-6 16,-10 5 0-16,-7 7 9 15,0 8-12-15,-7 3 3 16,10 0-3-16,4 0-5 15,0 8-2-15,10 18 10 16,-4 3-1-16,11 2 7 16,-17-3-8-16,17-1 2 15,-10-5 0-15,3-7-7 16,-17-10 7-16,6-5 0 16,1 0-1-16,-7-2 4 15,10-24 2-15,-10-5-5 0,14-7 0 16,-4 1-2-1,3-6 6-15,11 6-4 0,-3 6 0 16,3 10 5-16,-7 15-12 16,3 6 7-16,-2 0-8 15,2 18-3-15,11 17 5 16,-7 0 6-16,-4-2 0 16,4-8-19-16,-10-10 9 15,3-6-12-15,-3-9 18 16,3 0 0-16,-11-18 8 15,11-16 1-15,-3-9-1 16,-7-5 3-16,3-4 9 0,-17-2-3 16,0-3 2-16,-10 2 25 15,-25 4-27-15,-9 5 19 16,6 12-4-16,0 11-26 16,10 11 19-16,11 10-21 15,10 2 1-15,1 17-7 16,6 31-8-16,0 21 14 15,0 8 0-15,20 6-6 16,18-8 1-16,0-12-4 16,0-15-10-16,6-17 14 15,1-13-10-15,13-16 15 16,-6-2-5-16,0-5 10 16,-1-21-2-16,-6-2-3 15,-14-1 0-15,-11 3 3 0,-6 0 3 16,-14 4-6-16,0 4 11 15,0 7-5-15,0 8 12 16,0 3-16-16,0 0 3 16,0 0-10-16,11 22-8 15,-5 7 13-15,8 0 0 16,10-3-12-16,4-9 10 16,10-3-17-16,-1-14 18 15,8 0-10-15,0 0 18 16,0-23-7-16,-4-6 0 15,-10 0 11-15,0 1-3 16,-24 3 6-16,-1 2 0 16,-6 6 27-16,0 3-23 0,0 5 8 15,-6 6-10 1,-1 3-9-16,0 0-7 0,-10 14 0 16,3 27 0-16,-10 10-7 15,17 12 11-15,-7 8-4 16,14 12 0-16,-7 13 5 15,7 2-9-15,0 0 4 16,0-12 0-16,0-15-3 16,7-11 6-16,-7-17-3 15,7-14 0-15,-7-12 5 16,0-9-7-16,-7-5 2 16,-38-3 0-16,-13 0 8 0,0-3-4 15,-11-22-4 1,17-13 0-16,1-7 2 0,30-10-14 15,11-5 9-15,10-3-11 16,10 4 6-16,42 1-19 16,-1 10 0-16,8 7-13 15,-1 13-29-15,0 10 1 16,-20 10-98-16,0 6-30 16,-7 2-96-16</inkml:trace>
  <inkml:trace contextRef="#ctx0" brushRef="#br1" timeOffset="158942">9453 1189 500 0,'0'0'325'0,"0"0"-258"16,0 0 76-16,0 0-12 15,0 0-80-15,0 0-6 16,251-36-8-16,-14-5 8 16,38-5-2-16,14-6-36 15,-45 7 15-15,-45 8-21 16,-58 14 4-16,-58 17-8 16,-38 6 3-16,-32 0-39 0,-13 0-94 15,0 26-106-15,-65 5-76 16</inkml:trace>
  <inkml:trace contextRef="#ctx0" brushRef="#br1" timeOffset="159160">9831 1478 547 0,'0'0'232'0,"0"0"-195"16,0 0 93-16,0 0 31 15,309-18-7-15,-168-7-67 16,24-7-17-16,14-4-11 16,-17 1-37-16,-1 7 5 0,-33 4-27 15,-39 12-10-15,-24 10-36 16,-34 2-172-16,-24 0-320 16</inkml:trace>
  <inkml:trace contextRef="#ctx0" brushRef="#br1" timeOffset="162225">9377 2433 563 0,'0'0'162'0,"0"0"-8"16,0 0-11-16,0-158-28 16,-14 131 18-16,-6 3-54 15,2 7-19-15,5 8 2 16,6 6-41-16,0 3 22 15,7 0-40-15,0 0 7 16,-10 12-20-16,10 30 11 16,-7 21-1-16,7 18 1 15,0 4 12-15,0 2-12 16,7-11-1-16,10-7 1 0,10-12-5 16,4-14 4-16,-17-14 0 15,-4-15-2-15,-3-14-26 16,-7 0 26-16,0-3-3 15,0-31 5-15,0-9-6 16,-24-6 6-16,-14-2 0 16,4-6 0-16,-11 2 6 15,7 9-8-15,1 12 2 16,9 15-4-16,-3 13-6 16,7 6 1-16,10 0-6 15,1 0 14-15,6 16-9 16,7 6 5-16,0-4 5 0,20-3-8 15,39-4-2-15,3-8 8 16,10-3 2-16,10 0-5 16,1-6 16-16,-11-28-9 15,11-3-2-15,-25-9 3 16,-6-2-2-16,-21-3 3 16,-11-2-4-16,-13 2 15 15,-7 2-14-15,0 10 27 16,-14 13-15-16,1 12-11 15,-11 8 21-15,10 6-23 16,7 3-5-16,0 40 4 16,0 20 2-16,7 22-1 15,0 7 0-15,0 5 1 0,14-8-3 16,24-9 2 0,-4-18 0-16,4-9-2 0,0-19-18 15,-7-11-25-15,-4-15-58 16,4-8-75-16,-10 0 27 15,3-8-68-15,-17-18-72 16,0-11-177-16</inkml:trace>
  <inkml:trace contextRef="#ctx0" brushRef="#br1" timeOffset="162782">10010 2498 426 0,'0'0'128'0,"0"0"-75"16,0 0-18-16,0 0 40 15,0 0-15-15,0 0 11 0,27-8 9 16,4-1-31-16,-10-2 21 16,17-3-16-16,-7-6-10 15,-4 2 17-15,-3-1-35 16,-17-1-14-16,0 2 8 16,-7 4-15-16,0 3 24 15,-14 5-18-15,-31 3-4 16,8 3-7-16,-1 0 1 15,3 5-1-15,11 26 0 16,4 5 8-16,20 3-8 16,0-1 0-16,0-4 3 0,27-6-2 15,11-5-1 1,14-11 0-16,6-7 0 0,11-5 13 16,-4 0-11-16,4-11 1 15,-17-18 2-15,-8 3 8 16,-16-2-9-16,-4 2 9 15,-17 1 19-15,-7-1-23 16,0 3 25-16,0 9-15 16,-7 5-18-16,0 9 17 15,-3 0-18-15,10 0-5 16,0 2 0-16,0 25 7 16,0 7-2-16,0 4 0 15,0-2 0-15,17-1-6 16,10-9 6-16,4-7-2 0,-10-10 1 15,17-9-45-15,-7 0 15 16,-4 0-22-16,11-28-61 16,-14-4 2-16,-10-1-71 15,-14-5-18-15,0 0-10 16,0-7-116-16</inkml:trace>
  <inkml:trace contextRef="#ctx0" brushRef="#br1" timeOffset="163048">10684 2166 134 0,'0'0'170'0,"0"0"-64"15,0 0-2-15,0 0-31 16,0 0-12-16,0 0-27 16,-210-28 15-16,196 48-23 15,14-2 2-15,0-8-3 0,0 2-19 16,0-9 15-16,31-3 11 16,-3 0 2-16,16 0 38 15,-13-17-29-15,-10-6 3 16,-11 0 11-16,-3 0-30 15,-7 1 3-15,0 2-12 16,-7 5-17-16,-24 2 1 16,7 9-2-16,10 1-2 15,8 3-6-15,6 0-28 16,0 12-32-16,0 19-55 16,0 9-61-16,20-3-107 15</inkml:trace>
  <inkml:trace contextRef="#ctx0" brushRef="#br1" timeOffset="164338">11107 2316 255 0,'0'0'206'0,"0"0"-51"0,0 0-10 16,0 0-14-16,0 0-26 15,0 0-33-15,-128-81-10 16,91 81-45-16,-8 0 5 15,10 9-22-15,4 20 8 16,1 8-13-16,30 0 5 16,0-3 0-16,6-2-2 15,49-15 12-15,4-9-10 16,6-8 3-16,-6 0 3 0,-15 0 6 16,1 0-11-16,-21 0-1 15,-17 0 51-15,0-2-13 16,-7 2 14-16,0 0-9 15,0 0-28-15,0 0 9 16,0 8-20-16,-14 24-3 16,-3 17 24-16,17 9-23 15,0 18 13-15,0 7-9 16,10 5 4-16,25 4 0 16,2 2-10-16,8-9 0 0,-7-7 0 15,-17-27 11 1,-15-20-11-16,-6-19 0 0,0-12 7 15,-13 0-5-15,-53-17 0 16,-16-17 1-16,-8-9 2 16,1-6 3-16,-7-2-8 15,24-3 0-15,10 4 2 16,27 2-16-16,28-3 14 16,7-6-19-16,0-6 18 15,66-13-35-15,9-2 12 16,11-9 12-16,4 5 10 15,-8 2-5-15,-16 11 7 16,-15 3 0-16,-20 6-3 16,-17 5 16-16,-14 2-13 15,0 5 6-15,-28 9 0 0,-9 9 22 16,-8 9-19-16,24 10-1 16,4 8 12-16,10 3-13 15,7 0-8-15,0 26 1 16,0 24-1-16,7 12-3 15,31 5 4-15,7 0 0 16,-1-8-4-16,1-7 11 16,-7-12-7-16,-11-11 0 15,4-16 10-15,-10-6-18 16,-4-7 8-16,-3 0 0 16,0-3 6-16,17-23 3 15,-1-3-9-15,-2 7 0 0,-4-2 10 16,-3 16-20-16,-8 8 10 15,18 0 0-15,-10 0-14 16,17 8 15 0,-7 13-1-16,0 2 0 0,3-9 4 15,-3-2-16-15,0-7 12 16,-10-5 0-16,10 0-6 16,-4 0 15-16,4-20-9 15,-10-5 0-15,3-10 11 16,-11 1-10-16,-13-3-1 15,0-12 0-15,0 1 10 16,0-7-3-16,0 7-7 16,-6 14 6-16,-8 8 3 15,-3 11 2-15,17 10-11 16,0 1 0-16,0 4-8 0,0 0 8 16,0 0-2-1,0 0 1-15,0 0-3 0,0 4-4 16,7 1 8-16,-7-5 0 15,0 0-4-15,0 0 12 16,0 0-8-16,0 0 4 16,0 0 5-16,0-14-4 15,0-10-5-15,-21-1 0 16,0 0 8-16,-3-1-1 16,4 9-7-16,9 8 0 15,4 3 10-15,7 6-17 16,0 0 7-16,0 0-3 0,0 24-8 15,0 18 5-15,18 15 6 16,-5 12 0-16,8-3 4 16,-4 0-7-16,11-7 3 15,-4-10 0-15,14-6-7 16,-4-14 12-16,11-12-7 16,17-15 2-16,-4-2-46 15,7 0 4-15,-13-26-57 16,-28-5-49-16,-24 6-26 15,-17-1-61-15,-55 0-117 16</inkml:trace>
  <inkml:trace contextRef="#ctx0" brushRef="#br1" timeOffset="164487">11863 2052 536 0,'0'0'131'0,"0"0"-43"0,0 0 9 15,0 0-25-15,0 0-21 16,0 0 5-16,227-48-45 15,-138 31-5-15,8-3-6 16,-15-3-170-16,-30-3-439 16</inkml:trace>
  <inkml:trace contextRef="#ctx0" brushRef="#br0" timeOffset="172179">8920 7513 423 0,'0'0'138'0,"0"0"-11"16,0 0-15-16,0 0-31 15,0 0 8-15,0 0-12 16,0-131-2-16,0 101-7 16,0-1-26-16,20 3 0 15,-6 2-33-15,-4 3 9 16,4 9-13-16,-7 5 4 0,0 7-12 15,-7 2 3-15,17 0-15 16,-3 0 14-16,0 5-24 16,10 24 11-16,-17 11 8 15,-7 8-32-15,0 7 18 16,0 2-4-16,0-8-2 16,0-15 8-16,-7-17-14 15,7-14 23-15,0-3 5 16,0 0 8-16,0 0 10 15,0-32-10-15,20-7-1 0,11-13-3 16,-3-3 1 0,10 7-1-16,-14 5 0 0,-4 19 11 15,-6 5-10-15,-14 13-1 16,0 3 0-16,10 3-4 16,-10 0 1-16,14 0-20 15,7 21 16-15,3 4 7 16,-10 4-2-16,-1 0 2 15,5-7 0-15,-12-5-4 16,1-5 8-16,-7-6-4 16,7-6 0-16,-7 0-4 15,7 0-1-15,10-8 5 16,4-20 0-16,10-11-5 16,-4 2 7-16,-3 3-2 15,-3 5 9-15,-4 12-6 0,-17 6 13 16,0 9 5-1,0 2-2-15,0 0-17 0,0 0-2 16,0 0-19-16,7 16 4 16,7 12 15-16,-7 1 8 15,10-6-8-15,-3-4 0 16,6-4-9-16,-9-9 3 16,-5-6-9-16,1 0 6 15,0 0 4-15,7-6 5 16,10-25 0-16,4-3 3 15,-4-6 2-15,3 9 1 16,-10 7-4-16,-3 13 6 16,-14 5-3-16,0 6-2 15,0 0-3-15,7 0-20 0,0 3 14 16,10 23 2-16,-3-4 4 16,6 2 0-16,4-8 5 15,-3-3-6-15,3-8 1 16,-3-5-6-16,3 0-1 15,-10 0 13-15,10-11-6 16,-4-15 5-16,-6-5-1 16,3-1 5-16,-10-5-4 15,0 0-1-15,-7 0 24 16,0-1-6-16,0 12 16 16,0 6-9-16,0 12-15 15,-7 8 13-15,0 0-27 16,7 0-21-16,0 21 2 0,0 21 6 15,0 12 13-15,14-3 0 16,31-2-3-16,-1-12-1 16,8-11-31-16,6-8-25 15,-13-18 30-15,0 0-5 16,-14-4 25-16,-4-24 6 16,4-9 8-16,-24-9 0 15,7-3-2-15,-4-5 4 16,-10 0 29-16,0 5-19 15,0 6 21-15,-10 12 6 16,-4 14-30-16,7 11 24 16,0 6-37-16,7 0-5 0,0 45-10 15,0 21 6 1,0 20 9-16,0 3 0 0,14-12 5 16,45-17-10-16,47-35-74 15,42-25-193-15</inkml:trace>
  <inkml:trace contextRef="#ctx0" brushRef="#br0" timeOffset="167146">11096 4743 622 0,'0'0'189'0,"0"0"-2"16,0 0-50-16,0 0-15 15,0 0-42-15,0 0-32 16,-72-54 8-16,72 54-45 16,0 0 0-16,0 0-11 15,0 0-11-15,21 13 11 16,16 19-1-16,8 6 4 0,-7 1-2 15,0 2 0-15,-11-2-1 16,-9-2 0-16,-12-5-17 16,-6-9 0-16,0-6-30 15,0-8-24-15,-6-9 29 16,-25 0 1-16,0 0 26 16,3-14 13-16,11-15-2 15,10 0 0-15,7-5 4 16,0 1-1-16,7 0-6 15,38-5 2-15,-1 7 5 16,-6 8-3-16,-14 6 6 16,-3 12-3-16,-14 5 0 0,-7 0 0 15,13 0-6-15,5 0 6 16,-5 2 0-16,18 16-2 16,-17 2 3-16,7-1-1 15,-4 1 0-15,-3-2 0 16,-1-1-8-16,5-2 5 15,2-4 0-15,-13-5 1 16,17-5-6-16,-17-1 7 16,14 0 1-16,-4 0 0 15,4-5 12-15,-15-17-11 16,12-1 27-16,-18-3 19 16,0 0-14-16,0 1 13 15,-24 5-16-15,-14 8-22 0,3 3-4 16,-2 7-4-16,-1 2-1 15,7 0-5-15,10 0-8 16,14 11-23-16,7 6-67 16,0 0-38-16,28-2-45 15,34-3-61-15,17-7-31 16</inkml:trace>
  <inkml:trace contextRef="#ctx0" brushRef="#br0" timeOffset="167472">11904 4751 262 0,'0'0'161'15,"0"0"31"-15,0 0-39 16,0 0-29-16,0 0-31 16,0 0-19-16,-51-57 1 0,37 57-31 15,0 0-29-15,7 0-15 16,7 11-3-16,0 9 3 16,0 3 0-16,0 2-7 15,0-6 6-15,28-3-26 16,10-1 16-16,-1-7 9 15,1-8 2-15,-3 0 0 16,-4 0 1-16,0-2 3 16,-18-19 14-16,-6 1 3 15,-7 0 26-15,0-3 7 16,0 1-32-16,-20-1 2 16,-18 3-24-16,-7 2-7 15,14 12 3-15,10 2-4 16,4 4-42-16,17 0-58 0,0 2-80 15,0 15-66-15,38-4-342 16</inkml:trace>
  <inkml:trace contextRef="#ctx0" brushRef="#br0" timeOffset="167824">12403 4471 553 0,'0'0'177'0,"0"0"-33"15,0 0-11-15,0 0-27 16,0 0-90-16,0 0-16 16,-14 3 0-16,14 40 0 0,14 3 10 15,0 2-5-15,10 1-5 16,-4-4 0-16,-6-7-4 16,10-4 2-16,-10-12-95 15,3-7-87-15,-10-12-60 16,-7-3-16-16,0 0 86 15,0-9 145-15,0-7 29 16,-24-4 3-16,-14-1 47 16,4 1 45-16,-11 0-37 15,7 3 7-15,7 3 13 16,24 5 2-16,0 6-28 16,7 1 5-16,0 2-57 15,45 0 5-15,38-6-12 0,20-6-75 16,7-2-173-1</inkml:trace>
  <inkml:trace contextRef="#ctx0" brushRef="#br0" timeOffset="168334">12238 3985 119 0,'0'0'164'0,"-334"-28"-75"16,159 25 9-16,3 3 12 15,10 0-26-15,-3 17-38 16,17 26 4-16,25 13-25 16,2 20-15-16,25 12 3 15,7 12-5-15,6 5-8 16,25 15 0-16,6 1 3 15,38-4-9-15,14-2 6 16,59-10 0-16,61-8 1 16,28-5 5-16,27-12-7 15,35-26 1-15,27-26 0 16,1-28 17-16,-1-14-5 16,-17-51 36-16,-17-15 22 15,-35-6-6-15,-20-8 27 16,-28-1 10-16,-23-10-25 0,-18-5 11 15,-17-9-45-15,-18-10-8 16,-30 0 6-16,-14 1-33 16,0 11 20-16,-75 16-7 15,-29 25-20-15,-43 24 4 16,-46 21-4-16,0 22-7 16,-13 9 1-16,20 19-10 15,32 36-2-15,40 14-76 16,49 11-125-16,48 0-97 15,17 0-254-15</inkml:trace>
  <inkml:trace contextRef="#ctx0" brushRef="#br0" timeOffset="169042">11120 5500 686 0,'0'0'179'15,"0"0"-102"-15,0 0 29 16,0 0 15-16,0 0-79 16,0 0-7-16,-230 104-1 15,141-28-20-15,-15 19 20 16,1 13-19-16,-7 4 4 15,-10 3 14-15,17-10-32 16,6-13 10-16,22-13-11 0,3-16 7 16,27-20-6-16,14-19-1 15,17-16 0-15,7-8 11 16,7 0-5-16,0-6-1 16,0-31-5-16,0-17 8 15,14-7-14-15,0 10 6 16,3 6 0-16,-10 7 3 15,-7 15 5-15,0 6-8 16,0 6 0-16,0 5 6 16,0 4-11-16,0 2 5 15,0 0-13-15,0 2 8 16,-14 30-19-16,-3 16 24 16,-4 4 0-16,-3 7 4 15,10-1-7-15,1-9 3 0,13-10 0 16,0-10-7-16,7-14 10 15,44-13-3-15,21-2 0 16,18 0 6-16,-1-2-1 16,7-28-5-16,-6 2-11 15,-8-1 4-15,-30 9-119 16,-21 9-49-16,-31 11-87 16,0 0-393-16</inkml:trace>
  <inkml:trace contextRef="#ctx0" brushRef="#br0" timeOffset="169921">12314 5302 746 0,'0'0'169'0,"0"0"-60"15,0 0 50-15,0 0-28 16,0 0-68-16,0 0 1 15,-155-120-40-15,155 116-18 16,0 2-5-16,0-1-1 16,0 3 0-16,0 0-1 0,14 0 3 15,3 14-17-15,4 30-6 16,-14 16-179-16,0 7-84 16,10 6-216-16</inkml:trace>
  <inkml:trace contextRef="#ctx0" brushRef="#br0" timeOffset="173161">12114 5301 166 0,'0'0'526'0,"0"0"-378"15,0 0 7-15,0 0-25 16,0 0-15-16,0 0-58 16,0 0-32-16,0-29-17 15,14 29-8-15,30 17 0 16,15 26 3-16,23 17 1 16,1 20 16-16,6 17-19 15,8 9 0-15,-8 11 9 16,-10-3-3-16,-3-9-5 15,-18-16-2-15,-13-21 1 16,-24-27-1-16,-4-14 0 16,-10-17 0-16,-7-1 14 0,0-7-13 15,0-2 34-15,0 0 39 16,-24-2-40-16,-11-23-23 16,-16-4-11-16,-4 3 0 15,-11 0-2-15,8 6 7 16,6 9-5-16,8 3 0 15,6 4-4-15,24 4-6 16,-3 0 7-16,17 6-13 16,0 22 13-16,0 13-23 15,0-1 9-15,44 0-10 16,8-6 5-16,17-11 20 16,3-8-2-16,4-15 4 15,13 0 4-15,7-23 2 16,1-21 0-16,-8-4 18 0,-17-7-14 15,-3 4 20-15,-24 8-25 16,-25 6 0-16,-20 6 4 16,0 11-9-16,0 4-2 15,-20 16-51-15,-32 0-99 16,7 24-138-16,1 22-168 16</inkml:trace>
  <inkml:trace contextRef="#ctx0" brushRef="#br0" timeOffset="174504">12647 7456 690 0,'0'0'115'0,"0"0"-22"16,0 0 14-16,0 0-19 0,0 0-14 15,38-155-29 1,-18 130-19-16,11 7 8 0,-10 8-23 15,-11 6-6-15,4 4-5 16,0 0-2-16,0 0 2 16,3 20 0-16,3 9-3 15,-13 8-1-15,10-3 4 16,-3 7 0-16,-14-7-4 16,7-8 13-16,-7-6-9 15,0-12 0-15,0-8 3 16,7 0-2-16,0 0 0 15,3-3 1-15,-3-22 7 16,14-13-3-16,10-7-6 16,-11-2 0-16,11 8 7 0,-10 7-13 15,-4 10 6-15,-10 10 0 16,-7 9 19-16,0 0-16 16,0 3 2-16,14 0-5 15,-7 0-21-15,17 24 14 16,3 9 6-16,-10 11 1 15,4 1-8-15,10-5 11 16,-11-8-6-16,-2-13-3 16,-5-7-16-16,-6-12 22 15,0 0-8-15,0 0 8 16,10-17 6-16,-10-16-1 16,7-2 3-16,-7-3 6 15,3-2-10-15,4 3 17 0,-7 8-20 16,-7 9 6-1,0 12 16-15,0 5-19 0,7 3-8 16,-1 0-2-16,12 14-19 16,-5 22 22-16,8 7 3 15,3 1 0-15,-10-10-2 16,10-10 6-16,-3-14-4 16,-15-6 0-16,18-4-2 15,-17 0 2-15,7-6 0 16,10-22 2-16,-10-10 3 15,17-8 1-15,-10 5-6 16,3 5 0-16,-11 10 6 16,-6 12-3-16,-7 8-3 0,0 6 3 15,0 0 2-15,0 0-5 16,0 0-7-16,0 14-2 16,14 10 9-16,-7 5-3 15,3-1 3-15,11 2 0 16,3-2-5-16,-4-10 10 15,1 0-5-15,10-10 0 16,-7-2 7-16,4-6-7 16,9 0 0-16,-6-11 0 15,14-23 7-15,-11-6 3 16,-9-1-9-16,-5 2 0 16,-13-1 6-16,-7-3 8 15,0 0-10-15,0 0 4 16,0 0 10-16,-21 8-15 0,8 16 3 15,-5 7 10-15,12 12-15 16,6 0-2-16,-7 6-3 16,7 40-8-16,0 16-3 15,0 16 22-15,0-2-8 16,0 2 0-16,20-9 6 16,18-12-14-16,0-17 8 15,7-22-12-15,6-18 7 16,1 0 3-16,17-35 2 15,-4-19 0-15,11-12 4 16,-11-6-6-16,-7 1 2 16,-27 2 0-16,-24 0 0 0,-7 6 6 15,0 12-6 1,-24 17 3-16,-10 17 2 0,-11 14 17 16,7 3-22-16,0 28 2 15,11 30-12-15,10 22 10 16,10 9 0-16,7 5 0 15,7-4 8-15,37-6-11 16,8-15 3-16,17-15-22 16,-11-23-46-16,1-22-106 15,-8-9-130-15</inkml:trace>
  <inkml:trace contextRef="#ctx0" brushRef="#br1" timeOffset="276312">12846 1903 577 0,'0'0'212'15,"0"0"-51"-15,0 0 5 16,0 0-27-16,0 0-41 15,-251 7-34-15,238 1 8 16,-5 1-48-16,18-1 7 16,0 1-17-16,0-5-8 15,0 4 15-15,31-3-20 0,21-3 0 16,13-2 30-16,18 0-29 16,-8 0 10-16,-2 0-8 15,-5-10 5-15,-9 1-4 16,-8-2-5-16,1-1 0 15,-21 1 1-15,-4-1 8 16,-9 4-9-16,-11-1 0 16,-7 4 8-16,0-5-4 15,0-1-4-15,-7 0 0 16,-24-4-6-16,-7 1 14 16,-7 2-8-16,1 4 0 15,16 1 5-15,-3-3-9 16,10 7 4-16,15 3 0 0,6-3-3 15,-11 0 6 1,11 3-3-16,0-3 0 0,0 3 4 16,0 0-18-16,31 0 12 15,14 0 2-15,13 6-5 16,11 6 16-16,-4 2-11 16,1 1 0-16,-4 1 10 15,-11 4-14-15,-16 1 4 16,-11 1 0-16,-17 1-3 15,-7 3 11-15,0 2-8 16,-52 5 0-16,-13-3 9 16,-18 2-20-16,25-12 11 15,20-5-30-15,31-11 1 16,7-4-58-16,14 0 12 0,44-4-18 16,18-28-88-16,-4-5-41 15,-3-1-52-15,-18 9-102 16</inkml:trace>
  <inkml:trace contextRef="#ctx0" brushRef="#br1" timeOffset="276711">13723 1845 413 0,'0'0'202'15,"0"0"-41"-15,0 0-27 16,0 0 8-16,0 0-14 16,0 0-42-16,35-41-8 15,-35 41-30-15,0 0-15 0,0 0 16 16,0 15-43-1,24 16 21-15,20 4 1 0,1 2-28 16,7-2 23-16,-1-7-23 16,-6-5 0-16,0-6 12 15,-1-9-2-15,1-8-3 16,0 0 18-16,6 0-18 16,1-25 34-16,-14-9-21 15,-11-4-4-15,-13-2 35 16,-14 0-38-16,0 0 29 15,-21 0-12-15,-37 3-29 16,-1 3 26-16,-9 8-27 16,16 5 0-16,0 13 1 15,21 2 5-15,4 6-6 0,10 0 0 16,3 0-19-16,0 24 8 16,7 10-94-16,7 0-15 15,0 3 6-15,0 0-111 16,0-5-131-16,0-9-208 15</inkml:trace>
  <inkml:trace contextRef="#ctx0" brushRef="#br1" timeOffset="277522">9253 3350 675 0,'0'0'92'0,"0"0"-4"15,0 0 21-15,0 0 10 16,0 0 0-16,0 0-49 15,-31-99-28-15,186 48 12 16,55-4-24-16,41 3 9 16,38 2-12-16,13 9-27 15,49-5 21-15,34-2-21 0,31-5 0 16,14-1-1 0,0-3 5-16,-45 3-4 0,-45 8 0 15,-58 4 4-15,-69 7-9 16,-48 6 5-16,-55 10-10 15,-51 4 5-15,-35 7-44 16,-24 6 27-16,-14 2-10 16,-62 0-39-16,-44 4-33 15,-28 28-62-15,-37 5-23 16,-22 5-76-16</inkml:trace>
  <inkml:trace contextRef="#ctx0" brushRef="#br1" timeOffset="277880">8954 3693 499 0,'0'0'143'0,"0"0"-136"15,-227 32 45-15,227-32 51 16,0 0-16-16,52 0-17 15,58-23-14-15,69-14 27 16,51-6-12-16,42-6-20 16,40 1 23-16,22 2-31 15,20 3-13-15,35 3 4 0,16-3-25 16,11-2 33-16,1-10-22 16,-25 4-16-16,-45-1 4 15,-45 3-1-15,-40 6-7 16,-56 7 11-16,-48 7-1 15,-55 7-6-15,-51 12-4 16,-38 3-18-16,-14-2-12 16,-14 5-82-16,-55-7-124 15,-27 3-119-15</inkml:trace>
  <inkml:trace contextRef="#ctx0" brushRef="#br1" timeOffset="283788">846 9892 740 0,'0'0'176'0,"0"0"-60"15,0 0 26-15,0 0-39 16,0 0-8-16,0 0-21 15,0 0-47-15,-20-146 25 16,20 146-31-16,0 0-6 16,0 0 16-16,0 0-29 15,0 0-2-15,0 14 0 16,0 29 7-16,0 13-12 16,0 5 5-16,0-1 0 15,20-6-5-15,18-5 10 16,-7-9-5-16,4-8 0 15,9-7 10-15,-6-7-15 16,7-10 5-16,0-5 0 0,20-3-14 16,31-11-14-16,7-32-11 15,4-3-15-15,-42-3-79 16,-51 15-61-16,-21 14-72 16,-82 9-173-16</inkml:trace>
  <inkml:trace contextRef="#ctx0" brushRef="#br1" timeOffset="284006">647 9612 135 0,'0'0'441'0,"0"0"-302"16,0 0-49 0,0 0-5-16,0 0 5 0,179-164-48 15,-107 144-7-15,11 12-14 16,-11 5-17-16,3 3 1 15,-16 3-5-15,-14 29-7 16,-15 7 3-16,-16 10-150 16,-14 6-96-16,0 1-256 15</inkml:trace>
  <inkml:trace contextRef="#ctx0" brushRef="#br1" timeOffset="285063">905 10006 239 0,'0'0'130'0,"0"0"-53"16,0 0 18-16,0 0-26 0,0 0-33 16,0 0 28-16,127-29-35 15,-51 7 28-15,-4-7-13 16,17-3-5-16,-6 5 18 16,-18-5-36-16,11 6 14 15,-31 3 12-15,-18 9-26 16,-3 5 30-16,-17 6-30 15,-7 3-1-15,0 0 27 16,0 0-37-16,0 0 2 16,0 0-12-16,0 0-2 15,0 17 0-15,0 9 2 16,14 8 0-16,-7-2 0 0,10 2 3 16,-3 1-3-1,-1 2 0-15,5-17 10 0,2-3-13 16,-13-3 3-16,10-14 0 15,-3 0-6-15,0 0 20 16,-1-31-12-16,12-3 6 16,-12-1 3-16,-6 1-1 15,4 1-10-15,-5 11 0 16,1 5 2-16,-7 11 3 16,7 6-5-16,0 0 0 15,0 0-16-15,17 15 7 16,-3 15 9-16,-4 3 0 15,10-8-9-15,-3-7 3 0,4-2 6 16,-4-6 0 0,3-2-14-16,-2-2 7 0,-5-6 1 15,-3 0 6-15,-3 0-8 16,-7 0 8-16,0-19 0 16,0 1 0-16,-7-3 10 15,0 7-11-15,0 3 1 16,0-1 0-16,10 6-4 15,-10 4 4-15,21 2 0 16,-1 0-12-16,18 0 12 16,0 8-5-16,7-3 5 15,-1-5 0-15,-6 0-12 0,-3 0 10 16,-5 0 2 0,-5-16-5-16,-12 1 13 0,-6 2 7 15,-7 1 2-15,0-6 11 16,0 4 16-16,0 5-29 15,0 4 33-15,0 5-13 16,0 0-27-16,0 0-1 16,0 5-7-16,0 36-1 15,0 15-17-15,0 8 26 16,7 13-8-16,17-8 0 16,-3 8 5-16,-7-8-10 15,10-9 5-15,-18-9 0 16,1-14-5-16,0-19 13 15,-7-13-8-15,7-5 0 16,-7 0 7-16,0 0 13 0,0-17 7 16,0-23 9-16,0-23-24 15,0-14-2-15,24-12-10 16,-17-5 0-16,0-3 10 16,0 5-12-16,-7 15 2 15,0 20 0-15,0 19-7 16,0 18 13-16,0 15-6 15,0 5 0-15,0 0-26 16,38 0 8-16,-1 23-11 16,15 17 13-16,-7 5 1 15,-14 4-33-15,-18 2 34 0,-13 1-30 16,-13-3-19-16,-49-4 5 16,-10-2-60-16,-11-9-45 15,31-14-13-15,32-8-105 16</inkml:trace>
  <inkml:trace contextRef="#ctx0" brushRef="#br1" timeOffset="286026">3099 9646 429 0,'0'0'191'0,"0"0"-77"15,0 0-6-15,0 0 14 0,68-157-38 16,-68 134-12-16,0-3 33 16,0 9-52-16,-7 8 7 15,1 9-19-15,-5 0-35 16,4 0 18-16,7 0-24 16,0 29-1-16,0 24-15 15,0 11 22-15,0 8-6 16,0-1 0-16,7-2 8 15,17-12-15-15,-3-12 7 16,3-19-5-16,-17-9-2 16,0-17-28-16,0 0 16 15,-7 0 13-15,0 0 6 0,0-11-9 16,0-17 9-16,-21-1-5 16,-10-6-4-16,-14 7-6 15,1 5 15-15,-1 6 0 16,17 9-5-16,4 4 1 15,11 2 4-15,13 2 0 16,0 0-7-16,0 0-10 16,0 0 2-16,0 6 12 15,31 13 6-15,3-4-8 16,11-10 5-16,17-5 0 16,-11 0 5-16,1 0 4 15,-8-14-4-15,-9-3-5 16,-11-3 10-16,-17 0 3 0,0 3-12 15,-7-3 1-15,0 8 19 16,0 4-16-16,0 8 4 16,0 0-9-16,0 0-6 15,0 0 3-15,17 20-29 16,-3 14 32-16,13 3-1 16,11-5 6-16,7-9-5 15,-1-15 0-15,8-8-2 16,-1 0 0-16,1 0 2 15,-7-26 0-15,-14 1 12 16,-11-7-1-16,-20 6-5 16,0 1 22-16,0 2-21 15,0 3 32-15,-20 6-25 16,-4 0 1-16,10 11 18 0,7 3-26 16,7 0-14-16,0 28 5 15,-7 29 1-15,7 20-10 16,0 9 11-16,0 9 0 15,0 5-6-15,0 8 17 16,14 2-11-16,17-3 0 16,-4-6 2-16,4-22-11 15,-24-16 9-15,0-20 0 16,-7-17-1-16,0-14 12 16,0-4-11-16,-21-8 4 15,-23 0-2-15,-15 0 19 16,-10 0-21-16,-3-26 0 15,4-8 1-15,2-3 9 0,8-12-12 16,20-2 2-16,31-15-52 16,7-8 5-16,38-3-90 15,34-6-80-15,17 8-42 16,-6 12-323-16</inkml:trace>
  <inkml:trace contextRef="#ctx0" brushRef="#br1" timeOffset="287266">4567 9560 330 0,'0'0'499'16,"0"0"-374"-16,0 0 22 15,0 0 5-15,0 0-70 16,0 0-21-16,-72-126-34 16,72 126-26-16,0 0 6 15,0 0-7-15,0 18-5 16,0 30-8-16,0 20 23 15,0 15-10-15,20 12 0 16,-3-4 8-16,11-5-17 0,3-14 9 16,-4-27 0-16,-3-19-4 15,-10-17 3-15,-7-9-1 16,-7 0-3-16,7-12 5 16,-7-19-7-16,0-15 7 15,-21 3 0-15,-30-6-2 16,-15 7 3-16,-2 1-2 15,9 13 1-15,1 8 0 16,27 9-8-16,17 5 8 16,7 6 0-16,7 0-3 0,0 0-10 15,0 0 8 1,52 0-2-16,6 14 0 0,7-2-5 16,25-12 10-16,-1 0 2 15,-13 0-4-15,-4-9 8 16,-20-8-4-16,-14-1 0 15,-18 4 9-15,-10 3-4 16,-10 2-4-16,0-5 7 16,0 9 29-16,0-4-37 15,0 6 30-15,0 3-26 16,0 0 6-16,14 0-20 16,0 8-12-16,17 21 22 15,-4 9-6-15,4 4 14 0,7 13-8 16,-7-5 0-1,4 3 4-15,-5-7-15 0,-9-12 11 16,10-9 0-16,-10-8 0 16,-4-5 1-16,-10-7-7 15,-7 1 6-15,0-6-28 16,-14 0 26-16,-31 0-14 16,-6-6-10-16,6-13 13 15,14-5-7-15,17 2 15 16,14-1 2-16,0-5-25 15,52-10 20-15,13 0-2 16,18-6 10-16,-18 12-4 16,4 0 16-16,-24 15-12 15,-18 9 0-15,-10 2 3 0,-10 6-6 16,-7 0 3 0,7 0 0-16,-7 0-2 0,14 14 9 15,3 12-7-15,-10 5 0 16,13 4 2-16,11-2-4 15,-10-1 2-15,10-6 0 16,7-8 0-16,-4-4 9 16,11-9-11-16,-7-1 2 15,6-4 0-15,1 0 14 16,-7-7-6-16,-11-21 26 16,11-9 9-16,-14-12-29 15,-10 3 24-15,-14 1-19 16,0-7-11-16,0 7 36 15,-14 2-42-15,-17 9 9 16,0 16 4-16,18 4-8 0,-1 11 9 16,7 3-16-16,-10 0-5 15,3 9-7-15,7 25 8 16,7 15 4-16,0 8-2 16,0 3 6-16,7-3-9 15,24-14 5-15,3-9-3 16,11-9-10-16,7-7 11 15,10-16 2-15,-4-2 0 16,7 0-8-16,-13 0 7 16,-14 0-56-16,-21-2-61 15,-17-4-89-15,0-6-89 16,-17 1-303-16</inkml:trace>
  <inkml:trace contextRef="#ctx0" brushRef="#br1" timeOffset="290119">1699 11153 616 0,'0'0'176'0,"0"0"-18"0,0 0-50 15,0 0-33-15,0 0 2 16,0 0-36-16,-14-38-13 16,14 38-28-16,14 0-6 15,24 0 2-15,14 0 3 16,6 23 1-16,0 0-5 16,-6 6 12-16,-7-1-7 15,-7 1 0-15,-7-1 5 16,-18 1-12-16,-13-3 7 15,0 0 0-15,-7-1-6 0,-24-5-16 16,4-12-9-16,3-8 28 16,10 0 3-16,7 0 10 15,7-2-9-15,0-21 2 16,0-5 14-16,0-3-12 16,38-7-2-16,7 1-3 15,-4 8 6-15,4 6-5 16,-7 3-1-16,-14 14 0 15,-11-2 9-15,-6 8-5 16,7 0-5-16,3 0 1 16,-3 0-13-16,0 8 6 15,3 10 6-15,-10 8 1 0,7-1-6 16,-8 1 9-16,12 0-6 16,2-1 3-16,4-5-11 15,4-7 1-15,3-12 10 16,-4-1 0-16,4 0 16 15,-10 0-15-15,10-20 26 16,-7 1 20-16,-10-13-3 16,-1 6 23-16,-13 1-28 15,0-7-14-15,0 1 19 16,0 11-31-16,-37-6 1 16,-8 9-14-16,-7 8-3 15,1 9-4-15,6 0 1 16,11 0-10-16,10 0-6 15,3 20-63-15,21 6-25 16,0 5-56-16,0-5-88 0,51-3-67 16</inkml:trace>
  <inkml:trace contextRef="#ctx0" brushRef="#br1" timeOffset="290512">2765 11184 25 0,'0'0'563'0,"0"0"-374"16,0 0-53-16,0 0-8 16,0 0-31-16,0 0-24 0,0-43-22 15,0 43-47 1,0 0-2-16,0 0-2 0,0 0-28 16,0 17 28-16,0 3-3 15,24 6-1-15,-3 0 3 16,10-6-27-16,0-1 21 15,-4-1-2-15,4-12-4 16,-10-1 4-16,3-5 4 16,-10 0 5-16,-1 0 14 15,-2 0-13-15,-11-11 22 16,0-9 28-16,0-3-6 16,0-3 31-16,-31-2-48 15,-7 5-7-15,0 3-3 16,4 0-10-16,-4 14-8 15,7 0 0-15,3 6-21 0,11 0 14 16,3 0-74-16,14 18-52 16,0 7-45-16,7 1-115 15,52-12-172-15</inkml:trace>
  <inkml:trace contextRef="#ctx0" brushRef="#br1" timeOffset="290987">3322 10924 434 0,'0'0'344'15,"0"0"-180"-15,0 0-4 0,0 0-28 16,0 0-22-16,0 0-57 16,-52-126-15-16,52 126-38 15,0 0-2-15,0 23-10 16,0 11 2-16,14 15 10 15,17 9-4-15,-17 4 4 16,3 4 0-16,-3-9 0 16,-7-6-6-16,0-14-18 15,10-17-13-15,-10-8-36 16,-7-10 8-16,0-2 1 16,0 0 57-16,0 0 7 15,0-2 0-15,0-21-3 16,-31 0-6-16,-7 6 3 15,10-9 0-15,-16 9 0 16,13 3 6-16,0 5-3 0,17 6 8 16,7 1-5-16,7 2 0 15,0-4 3-15,0 4-8 16,0 0 4-16,14 0 1 16,24 0-6-16,0 0 12 15,6 0-3-15,8 0-3 16,6 0 1-16,-6 0-6 15,0 0 5-15,-8 0-119 16,-13 0-130-16,-17 0-394 16</inkml:trace>
  <inkml:trace contextRef="#ctx0" brushRef="#br1" timeOffset="291745">4072 11084 502 0,'0'0'185'0,"0"0"-69"15,0 0 1-15,0 0-28 16,0 0-16-16,0 0 7 16,-90-20-49-16,90 20-13 15,0 0-16-15,0 0 4 16,31 0-6-16,4-6 10 16,16 4-7-16,11-3 4 15,-17 4-1-15,13-3-6 16,-13 4 0-16,-18 0-13 15,-9 0-71-15,-18 0-75 16,0 0-55-16,0 18-41 16</inkml:trace>
  <inkml:trace contextRef="#ctx0" brushRef="#br1" timeOffset="291924">4072 11084 406 0,'-24'126'128'0,"24"-126"-7"15,0 0-12-15,0 0-45 16,0 0-30-16,17 0-27 16,17 0 30-16,11 0 39 15,10 0-44-15,-4 0-2 16,15 0-30-16,-8-6-3 16,11 6-18-16,-17 0-218 15,-15 0-455-15</inkml:trace>
  <inkml:trace contextRef="#ctx0" brushRef="#br1" timeOffset="292349">4732 11070 515 0,'0'0'120'15,"0"0"18"-15,0 0-45 16,0 0-17-16,0 0-6 16,0 0-56-16,-31-24 1 15,31 22-15-15,14 2 0 16,30-6-4-16,8 6 11 16,10 0-7-16,-11 0 0 15,1 0 2-15,0 0-9 16,-15 0-17-16,-9 0-73 15,-4 0-27-15,-24 0-105 16,0 8-187-16</inkml:trace>
  <inkml:trace contextRef="#ctx0" brushRef="#br1" timeOffset="292535">4811 11158 314 0,'0'0'107'0,"0"0"-56"0,0 0 24 15,0 0-23-15,0 0 0 16,0 0 12-16,38 20-15 16,6-20 34-16,15 0-44 15,17 0-24-15,-11 0-6 16,4 0-9-16,-11 0-27 0,-20 0-236 16</inkml:trace>
  <inkml:trace contextRef="#ctx0" brushRef="#br1" timeOffset="306144">5619 11070 184 0,'0'0'337'0,"0"0"-176"15,0 0-3-15,0 0-40 0,0 0-16 16,0 0 7-16,0 0-48 16,0 0 11-16,-21-24-16 15,21 16-30-15,0-4 16 16,0-2-33-16,0-9 0 15,7 1 6-15,17-1-5 16,-3 3-7-16,3 5-3 16,-10 10 6-16,-1 5-14 15,-6 0 8-15,0 0-13 16,17 0 11-16,-3 20-11 16,3 10 13-16,-10 9 0 15,-1 1-12-15,-2-9 8 0,-11 0-23 16,0-11 5-1,0-8 16-15,0-10-12 0,0 2 18 16,0-4-1-16,0 0 4 16,7 0 8-16,0 0-7 15,6-26 2-15,4-6-1 16,4 1 7-16,-7-6-12 16,3-1 4-16,4 7 4 15,-8 2-6-15,5 3-2 16,-5 10 0-16,1 7-4 15,-14 6 6-15,0 3-4 16,10 0 1-16,-3 3-34 16,14 25 35-16,3 10-11 0,-10 0 3 15,6-5 1-15,4-2-21 16,-10-6 28-16,10-6 0 16,-10-14-33-16,-7-1 33 15,0-4-13-15,0 0 13 16,17 0-5-16,-10-4 12 15,10-20 2-15,-4-6 5 16,-6-2-2-16,3-3 25 16,4 5-17-16,-14-2-7 15,3 7 16-15,-3 7-25 16,-7 10 7-16,0 8 1 16,0 0-8-16,0 0-8 15,0 0-7-15,0 0-13 16,0 26 13-16,0 11 11 0,0 0 0 15,7 2 0 1,13-12-22-16,4-1 19 0,-10-15-30 16,0-5 10-16,3-5 22 15,-10-1-14-15,-7 0 15 16,14 0 2-16,0-1 2 16,3-23 10-16,3-4-9 15,-2-1-3-15,-12-2 25 16,1-1-21-16,-7 7 21 15,0 2-4-15,0 6-13 16,0 11 17-16,0 0-27 16,0 6 0-16,0 0-1 15,0 0-15-15,0 6 2 0,14 26-7 16,3 5 21-16,-3 8-5 16,7-7-28-16,3-7 18 15,3-5 3-15,-3-6-24 16,-3-12 23-16,-4-5-2 15,-3-3-1-15,0 0 14 16,17-5 4-16,-11-21 1 16,11-11 8-16,0-3-8 15,-10 3 16-15,-8-12 13 16,-2-5-4-16,-11-1 14 16,0-5-31-16,0 6 1 15,0 15 12-15,-11 11-21 0,5 15 10 16,-1 13-13-16,0 0-11 15,0 0 3-15,0 41-22 16,7 15 30-16,0 10 0 16,0-3-12-16,0 0-5 15,7-12-4-15,20-2-9 16,18-4 25-16,-14-13-25 16,7-12 3-16,-11-9 20 15,11-11-21-15,0 0 28 16,0-3-3-16,-4-25 9 15,4-4 6-15,-14-11-9 16,-10 4 18-16,-7-10 25 16,-7-3-14-16,0-5 9 0,0 1-14 15,-21 9-25 1,-10 7 22-16,11 17-18 0,9 15-1 16,4 8-5-16,7 0-10 15,0 21-10-15,0 29 13 16,0 7 7-16,0 6-7 15,18 0 7-15,16-6-18 16,4-4 8-16,-7-8-4 16,7-14 6-16,-4 1-26 15,11-21-46-15,-1-8-45 16,8-3-168-16</inkml:trace>
  <inkml:trace contextRef="#ctx0" brushRef="#br1" timeOffset="309847">6829 11732 631 0,'0'0'233'15,"0"0"-52"-15,0 0-28 16,0 0-28-16,0 0-66 15,0 0 0-15,0 0-26 16,-51-90-32-16,51 90 9 0,0 0-10 16,0 0-14-1,0 26 12-15,0 13-1 0,20 18 3 16,-6 0 0-16,3 6 7 16,-10 3-11-16,7 3 4 15,-7-6 0 1,3-17-3-16,-10-15 7 0,0-11-8 15,0-20-26-15,0 0 5 16,0 0 25-16,0-14 0 16,-24-18 3-16,-14-5-12 15,11-2 17-15,-11 7-8 16,7 0 0-16,10 12 4 16,7 9-11-16,4 5 7 15,3 6 0-15,7 0-5 0,0 0 2 16,0 0-2-16,0 0-17 15,0 0-54-15,38 17 59 16,14 3-9-16,6-14-14 16,11-6 35-16,-11 0-9 15,1 0 14-15,-14-18 2 16,-8-7 1-16,-6-1 12 16,-17-14 23-16,-7-3 29 15,0-2 8-15,-7-13-40 16,0 7 8-16,0 8-14 15,0 17-10-15,0 15 18 16,0 8-22-16,0 3-6 16,0 0-9-16,0 0-13 15,0 28 3-15,0 20 0 16,24 24 10-16,-10 6-7 0,6 4 7 16,11 1-5-16,0-2 5 15,-10-10-49-15,10-20-2 16,-4-13-35-16,-10-13-65 15,4-19-34-15,-14-6-91 16,10 0-41-16</inkml:trace>
  <inkml:trace contextRef="#ctx0" brushRef="#br1" timeOffset="311694">7393 12025 294 0,'0'0'186'16,"0"0"-46"-16,0 0-52 15,0 0-2-15,0 0-58 0,0 0-20 16,-31-21-8-16,31 21 1 16,31 0-1-16,3 0 22 15,4 0-2-15,-7 0 24 16,-3-5-5-16,-4-7 17 16,-10-2 7-16,-8-9-6 15,5 3 9-15,-11 6-1 16,0-3-31-16,0 2 9 15,-17 4-27-15,-4 11-10 16,-17 0-6-16,0 0-8 16,11 0 3-16,-4 17 5 15,24 15-1-15,0 13-9 0,7-5 0 16,0 2-26-16,7-3 11 16,38-11-14-16,-1-5 28 15,15-16 4-15,-1-7 2 16,11 0 2-16,3-7 6 15,-13-19-3-15,-8-3 19 16,-6 4-8-16,-21-1 21 16,-17 6 6-16,-7 6 7 15,0-4 24-15,0 10-42 16,0-3-4-16,-7 5-4 16,-7 6-15-16,14 0 0 15,0 0-4-15,0 0-23 0,0 11 19 16,0 21-12-1,0 13 15-15,21-7-12 0,17-4-20 16,0-9 24-16,3-13-20 16,-3-6-3-16,6-6 31 15,1 0-2-15,-7-20 3 16,0-12 7-16,-18-5-2 16,-6 6 6-16,-14-7 8 15,0 10 0-15,0-3 21 16,0 5-29-16,-14 9 3 15,1 8-8-15,-11 3 3 16,17 6-13-16,-7 0 4 16,0 0-14-16,-10 20 5 15,10 12 0-15,7 8-32 16,7 3-13-16,0-5-34 0,0-5 12 16,0-10-23-16,28-8 1 15,10-15 59-15,0 0 33 16,-11-21 6-16,-3-11 49 15,-17 6 27-15,0 2 18 16,-7-2-6-16,0 14-20 16,0 6 2-16,0 6-31 15,0 0-10-15,0 0-29 16,0 0-16-16,0 44 2 16,0 21 8-16,7 24 6 15,10-1-2-15,-10 12 4 16,-7-8-2-16,7 8 0 0,-7-3 9 15,0-2-10 1,0-7 1-16,0-5 0 0,0-20-3 16,0-23 6-16,-7-14-3 15,0-15 0-15,7-11 9 16,-17 0-5-16,-11 0 3 16,-16-6 12-16,-15-25-1 15,-3-9-16-15,-3-9 1 16,13-7-3-16,21-2-3 15,11-5 0-15,20 3-10 16,0-9-13-16,58-2 21 16,18-6-32-16,3 2 18 15,3 4 11-15,1-3 4 0,-25 2 4 16,-6 10 0 0,-14-2 0-16,-18 7 8 0,-13 6-7 15,4-1 26-15,-11 9 2 16,0 9-17-16,0 3 24 15,-11 11-22-15,-2 2-6 16,6 18 15-16,0-5-19 16,7 5-1-16,0 0-3 15,0 0-19-15,0 11 11 16,0 28-17-16,0 19 25 0,0 11 5 16,0 5-4-1,0 6-1-15,20 1 0 0,11-16 1 16,0-16-10-16,-17-18 9 15,0-16-7-15,-7-10 2 16,0-5-2-16,-7 0 7 16,17 0 15-16,-10-25-14 15,6-18 15-15,5-3-16 16,2-5 0-16,-13 7 1 16,0 11 3-16,10 15-4 15,-17 10 0-15,0 8-8 16,14 0 6-16,17 20-21 15,-4 19 20-15,11-7-6 16,0 5 1-16,-10-17-6 16,3-8 7-16,-1-4-18 0,-9-8 23 15,3 0-2 1,11-2 4-16,2-30 17 0,1-11-15 16,-7-8 7-16,-10-12 19 15,-7 0-16-15,-8 3 24 16,-6-9-13-16,0 0-8 15,-6 10 12-15,-22 4-26 16,-3 21 12-16,17 11-8 16,-3 14 2-16,10 9-10 15,7 0 3-15,0 26-25 16,0 31 15-16,0 20 10 16,0 12 0-16,0 14 0 15,0 4 5-15,24-18-14 16,4-11 9-16,10-21-26 0,-1-19 13 15,8-13-39-15,-7-13 2 16,7-12-3-16,-1 0-16 16,8-12 19-16,-18-19-52 15,-3-9-57-15,-31-3 24 16,0-3-31-16,-20 3-26 16,-42-2 80-16,-17 6 112 15,-11 1 0-15,1 12 41 16,6 6 8-16,25 9 30 15,27-1 5-15,17 9-15 16,14 3-10-16,0 0-48 16,7 0-11-16,45-5 8 15,30-1-4-15,8-8 22 0,6 2-22 16,-14 1 12-16,-16-1-12 16,-15 9 1-16,-30-2-8 15,-11 5 3-15,-10 0-107 16,-10 0-168-16</inkml:trace>
  <inkml:trace contextRef="#ctx0" brushRef="#br1" timeOffset="312261">7881 11630 185 0,'0'0'216'15,"0"0"-68"-15,0 0-35 16,0 0 5-16,0 0-46 16,0 0-12-16,-31-20 17 15,31 17-36-15,0 3-7 16,0 0-22-16,0 0-6 0,0 0-10 16,0 0 4-16,0 0-18 15,0 0 16-15,0 0-1 16,0 0 3-16,0 3 0 15,18-3 7-15,-12 0 0 16,1 0 3-16,7 0 25 16,-7 0 56-16,-7-3-13 15,10-6 2-15,-10-5-17 16,0 3-29-16,0-3 16 16,0 8-36-16,0 0-9 0,-17 6 1 15,3-6-6 1,7 6-4-16,-10 0 3 0,4 0-9 15,6 0-1-15,7 20-12 16,0 6-89-16,0 5-27 16,37-7-84-16,43-2-97 15</inkml:trace>
  <inkml:trace contextRef="#ctx0" brushRef="#br1" timeOffset="312741">10202 12049 674 0,'0'0'161'16,"0"0"-49"-16,0 0 3 16,0 0-20-16,0 0-40 15,0 0-9-15,-69-30-33 16,69 30-13-16,0 0 0 16,0-6 0-16,38 0 0 15,7 3-2-15,20-2 8 16,11-1-12-16,-4 6 4 15,11 0-77-15,-25 0-30 16,-13 0-55-16,-21 0 1 16,-24 0-88-16</inkml:trace>
  <inkml:trace contextRef="#ctx0" brushRef="#br1" timeOffset="312932">10237 12153 374 0,'0'0'187'0,"0"0"-142"16,0 0-19-16,0 0-10 16,0 0 28-16,0 0 62 15,134 12-41-15,-65-12-8 16,-4 0-5-16,0 0-33 16,4 0-5-16,-17 5-14 15,-15 9-69-15,-23 6-300 16</inkml:trace>
  <inkml:trace contextRef="#ctx0" brushRef="#br1" timeOffset="317351">11120 11944 406 0,'0'0'196'0,"0"0"-30"16,0 0-10-16,0 0-27 16,0 0-42-16,0 0 15 15,0 0-31-15,-38-22-20 16,38 18-1-16,-6 2-31 15,6 2 31-15,0 0-7 16,0 0-26-16,0 0 15 16,0 0-31-16,0 0-1 0,0 0 0 15,31 0-8 1,3-6 8-16,28 6 0 0,10 0 8 16,4 0-11-16,13-6 3 15,0 1-9-15,-23-4-18 16,-21 9-66-16,-32 0-34 15,-13 0-112-15,0 0-120 16</inkml:trace>
  <inkml:trace contextRef="#ctx0" brushRef="#br1" timeOffset="317679">11832 11644 195 0,'0'0'528'0,"0"0"-351"16,0 0-10-16,0 0-44 15,0 0-6-15,0 0-49 16,0-40-36-16,0 40 6 16,0 0-38-16,0 0 3 15,0 0-3-15,0 3-14 16,0 26 14-16,7 3-3 15,0 14 11-15,0 4-6 16,3 2 1-16,-3 11-3 16,0 8 0-16,0 4 11 15,0-4-11-15,-1-8 0 0,12-23 0 16,-12-9-13 0,1-14 9-16,-7-8-99 0,0-3-111 15,0-6-157-15</inkml:trace>
  <inkml:trace contextRef="#ctx0" brushRef="#br1" timeOffset="319478">12083 11235 286 0,'0'0'276'0,"0"0"-129"15,0 0-39-15,0 0 1 16,0 0 5-16,0 0-31 16,7-5 9-16,-7 5-32 0,0 0-28 15,-34 0 14-15,-21-6-44 16,-11 6 14-16,-16 0 9 16,-15 0-24-16,-19 0 17 15,-25 0-10-15,-14 6-7 16,-10-1 9-16,3 1-3 15,7-3-7-15,-10 0 0 16,18-3 13-16,-15 3-13 16,4-3 0-16,-11 5 1 15,-3-5-7-15,-6 6 10 16,-15 2-4-16,0 4 0 16,-6 5 9-16,13-8-11 15,8 2 2-15,23-4 0 16,14-7-2-16,0 0 5 0,7 0-3 15,3 0 0-15,-10 0 8 16,7 0-14-16,-7 0 6 16,14 0 0-16,3 2-9 15,4 9 12-15,-7 2-3 16,17-6 0-16,-1 4 7 16,15 1-11-16,7 3 4 15,-1-4 0-15,1 9-8 16,17-3 10-16,3 3-2 15,17-6 0-15,15-2 6 16,2-1-9-16,-9-2 3 16,13-3 0-16,-7-6 1 15,10 0 3-15,11 0-4 0,10 0 0 16,0 0 9-16,7 0-11 16,0 0 2-16,0 0 0 15,0 0-9-15,0 5 9 16,0-5 0-16,0 14-1 15,0 6-21-15,0 18 20 16,0 7 2-16,0 16 0 16,0 4-6-16,0 10 9 15,21 8-3-15,10 8 0 16,-17 9 6-16,10-3-5 16,-17 3-1-16,0-17 0 15,-7-12 9-15,6-2-3 0,-6-11-6 16,7-7 0-16,4 0 9 15,-5-5-7-15,1-4-2 16,0-14 0-16,0-3-4 16,-7-14 8-16,7-3-4 15,-7-2 0-15,10 0 7 16,-10 0-14-16,0 3 7 16,7-4 0-16,0 7-3 15,7-3 8-15,10 1-5 16,10 2 0-16,21 2 3 15,11-8-1-15,23 0-2 16,21-6 0-16,17 0 9 16,7 0-4-16,7 0-5 0,-10 0 0 15,3-6 8 1,7 0-8-16,0-5 0 0,24 2 0 16,10-2-2-16,4 6 5 15,0-3-3-15,-24 7 0 16,6-5-11-16,-3 0 5 15,-10 6 1-15,14-5 5 16,3-2-7-16,-17 7 8 16,0 0-1-16,-7 0 0 15,-18 0 0-15,5 0-7 16,6 0 7-16,-17 0 0 16,10 0-2-16,0 0 6 0,-10 0-4 15,10 0 0 1,0 7 4-16,-3-2-5 0,3 7 1 15,-3-3 0-15,-3 1-4 16,-18 2 9-16,-14-9-5 16,1 2 0-16,-25 1 2 15,-3 0-8-15,-21 0 6 16,-3-6 0-16,-7 0-5 16,-11 0 9-16,-13 0-4 15,4 0 0-15,2 0 6 16,1 0-8-16,10 0 2 15,-17 0 0-15,14-6 3 16,-14-14 3-16,17 3-6 16,-4-3 0-16,-3-6 7 15,-3 0-4-15,0-4-3 0,10-3 0 16,-10-4 5-16,0-9 3 16,-4 1-2-16,-10-10 8 15,0-5-12-15,0-3 16 16,0-14-18-16,-17 3 0 15,-11-9 5-15,4 0 4 16,3 5-5-16,15 2 6 16,6 1-5-16,0 4-1 15,0-4-4-15,0 11 0 16,0 0 5-16,0 7 4 16,6 5-2-16,-6 7 0 15,0-4 2-15,0 9 3 16,0-6-12-16,0 10 2 0,0 4 9 15,0 0-3-15,0 6-8 16,0 1 0-16,0 7 11 16,0 10-11-16,-6 2 0 15,-5 0 0-15,11 6-2 16,-7 0 7-16,0 0-5 16,7 0 0-16,-6 0-15 15,-1 0 12-15,-10 0-16 16,-11 15 19-16,-3 8-11 15,4 2-37-15,-18 1-43 16,-7 6-65-16,-30 2-254 0</inkml:trace>
  <inkml:trace contextRef="#ctx0" brushRef="#br1" timeOffset="322118">6362 9140 427 0,'0'0'191'0,"0"0"-48"0,0 0-23 16,0 0-3-16,0 0-47 15,0 0-3-15,-66-49-29 16,-16 37-22-16,-21 4 38 15,-38 1-26-15,-45-6-9 16,-38 7 3-16,-27-3-16 16,-37 7-1-16,-25 2-5 15,3 0 8-15,-9 6-16 16,16 18 8-16,14 1 0 16,21 0-6-16,17-2 14 0,21 1-8 15,6-6 0 1,1 3-4-16,3-1-6 0,-4-6 10 15,11-5 0-15,-11-7-8 16,25-2 16-16,20 0-8 16,31 0 0-16,28 0 4 15,17 0-15-15,24 0 11 16,10 0 0-16,10 0-3 16,15 0 8-16,6 0-5 15,17 0 0-15,4 0 4 16,3 5-14-16,1 5 10 15,-11 4 0-15,-4-5-5 0,-10 8 15 16,7-5-10 0,11 2 0-16,-4-3 4 15,3 9-17-15,-3 6 13 0,10 8 0 16,0 6-8-16,-10 6 15 16,17 14-7-16,-6 14 0 15,6 12 1-15,0 14 6 16,7 8-5-16,0 4 7 15,0-3 15-15,14-4-21 16,23 7 21-16,-2-9-7 16,3 0-13-16,-7 0 26 15,6-3-23-15,-9-6 9 16,-4 1 11-16,-17 2-26 16,-7-8 25-16,0-7-11 15,0-13-13-15,0-15 17 0,0-11-18 16,0-6-1-16,-7-11 6 15,7-6 5-15,-7-6-8 16,7 4-3-16,0-10 1 16,0 3-4-16,0-11 3 15,0 6 0-15,0 0-2 16,0-3 8-16,14 2-6 16,13 7 0-16,28-6 1 15,4 0-2-15,6 2 4 16,11 3-3-16,3-5 0 15,3 3 10-15,15-4-11 16,16 1 1-16,4-6 0 16,17 0-5-16,0 0 5 0,7 0 0 15,0 0-2-15,-17 0-4 16,3 0 1-16,-3 0 1 16,10 0-1-16,-7-6-7 15,1-8 5-15,-12 3 7 16,-5-1-4-16,2 4 6 15,-17 2-7-15,7-2 5 16,-6 2-3-16,-8 0-7 16,7 0 8-16,-6 0 2 15,-1-2 0-15,-3 2 6 16,10 1-6-16,4-1 0 16,-4-3 0-16,-10 4-5 15,11 5 6-15,-8-6-1 16,14 0 0-16,-3 6 7 0,-4 0-10 15,7 0 3 1,0 0 0-16,7 0-4 0,4-6 7 16,3 0-3-16,10 2 0 15,-3-6 6-15,10-1-9 16,7 2 3-16,0-2 0 16,14 3-3-16,-14-4 6 15,6 6-3-15,-12-5 0 16,-8 5 8-16,0-3-11 15,-3 3 3-15,3-5 0 16,7 4-6-16,-17-1 10 16,10 3-4-16,-17-3 0 15,0 5 6-15,-20 3-7 0,-15 0 1 16,-9 0 0 0,-22 0-6-16,1 0 10 0,0 0-4 15,6 0 0-15,1 0 6 16,-1 0-9-16,1 0 3 15,3 0 0-15,-14 0-3 16,-3-2 8-16,0-5-5 16,-17 2 0-16,-11 5 9 15,-10 0-13-15,7-6 4 16,7 3 0-16,-8-3-2 16,18 1 7-16,-10-9-5 15,0 2 0-15,3-8 11 0,4-3-10 16,-14 3-1-16,10-12 0 15,-10 7 13-15,-7-13-7 16,0 1-3-16,0-9-2 16,0 0 12-16,0-4-9 15,0-8-4-15,0 1 0 16,0-6 0-16,0-6 6 16,0 5-6-16,0-12 0 15,0 5 9-15,0-3-9 16,0 3 0-16,0-8 0 15,-31 3 6-15,0-1 0 16,-10-6-6-16,3 2 1 16,0 4 12-16,7 6-9 0,10 8-4 15,14 6 0-15,1 6 0 16,6 2 6-16,0 10-6 16,0-11 0-16,0 16 13 15,0-7-14-15,-11 11 1 16,4 1 0-16,-6 1-1 15,6-4 7-15,-7 1-6 16,-3-7 0-16,3-2 12 16,7 6-14-16,-10 0 2 15,3 8 0-15,1 6-6 16,-5-1 9-16,5 7-3 16,6 0 0-16,-7 3 8 15,7-4-12-15,-10 4 4 16,3 3 0-16,7-7-7 0,0 10 11 15,-10-1-4-15,17 6 0 16,0 0 8-16,0 0-16 16,0 0 8-16,-7 0 0 15,7 0-12-15,-7 0 15 16,-6 0-3-16,-25 0 0 16,-21 0 1-16,-30 0-11 15,-24 0 10-15,-28 0 0 16,-35 0-8-16,-40 0 8 15,-29 2 0-15,-30 24-8 0,-13 17-54 16,16 18-15 0,4 5-130-16,30-15-333 15</inkml:trace>
  <inkml:trace contextRef="#ctx0" brushRef="#br0" timeOffset="362031">19042 11279 507 0,'0'0'86'16,"0"0"-20"-16,0 0-19 15,0 0 25-15,0 0-17 16,0 0-42-16,0-12 4 16,-7 24-11-16,1 10-1 15,6 2 17-15,0-11-19 16,0 0 5-16,0-13 5 15,0 0-11-15,0 0 32 0,13 0 4 16,42-33 40-16,18-16 1 16,23-10-68-16,7-22-2 15,10 2-9-15,-3-2-89 16,-6 16-110-16,-15 10-168 16</inkml:trace>
  <inkml:trace contextRef="#ctx0" brushRef="#br0" timeOffset="362540">20985 11327 468 0,'0'0'142'0,"0"0"-45"0,0 0-7 16,0 0-26-16,0 0-3 16,0 0-57-16,0-14 8 15,0 19-12-15,0 20 3 16,7 7 8-16,3-6-10 15,-3 0 2-15,0-15-2 16,7-9 9-16,-1-2-9 16,32-13 26-16,31-39 80 15,34-30-40-15,24-21-67 0,21-8-1 16,-7-1-32-16,-8 6-181 16,-26 11-261-16</inkml:trace>
  <inkml:trace contextRef="#ctx0" brushRef="#br0" timeOffset="361050">15886 11250 486 0,'0'0'120'0,"0"0"-47"0,0 0-42 15,0 0 11 1,0 0 27-16,0 0-33 0,0 0-9 16,0-15 2-16,0 15-23 15,0 0 13-15,0 9 0 16,14 14-1-16,-4 8 12 16,-3-4-29-16,7-1 2 15,-8-8 0-15,1-6 4 16,11-12-2-16,-18 0-5 15,6 0 0-15,15 0 20 16,-4-6-16-16,18-18 31 16,2-14 4-16,8-8-29 0,0-9 8 15,6 1-18-15,8 3-13 16,-14 19-73-16,-8 21-90 16,-13 11-39-16,-24 6-232 15</inkml:trace>
  <inkml:trace contextRef="#ctx0" brushRef="#br0" timeOffset="361490">17309 11184 368 0,'0'0'197'15,"0"0"-95"-15,0 0-23 16,0 0 4-16,0 0-4 15,0 0-54-15,0-17-6 16,0 17 0-16,0 0-15 16,0 0-1-16,0 23 2 15,0 8 5-15,0 9 26 0,7-8-33 16,0-12 5-16,10-3-4 16,-3-9 2-16,0-8 4 15,17 0-8-15,20-20 11 16,25-31 56-16,27-24-55 15,7-10-6-15,11-10-8 16,-5 7-101-16,-19 11-155 16,-22 19-521-16</inkml:trace>
  <inkml:trace contextRef="#ctx0" brushRef="#br0" timeOffset="392668">22818 4263 326 0,'0'0'128'16,"0"0"-24"-16,0 0-24 15,0 0 24-15,0 0-27 16,0 0-26-16,-141-86-19 15,141 86-25-15,13 0-9 16,18 0 2-16,14 0 0 16,0 3-1-16,-18 17 1 0,4 2 0 15,-17 1 0-15,-14 9 4 16,0-1-5-16,0 3 1 16,-14-5 0-16,-17-3-1 15,11-4 5-15,-4-7-4 16,17-1 0-16,7-2 7 15,0-4-11-15,0 1 4 16,24-4 0-16,17-5 1 16,42 0-1-16,13-2-3 15,17-27-55-15,-3-3-67 16,-20 4 1-16,-32-1-87 16</inkml:trace>
</inkml:ink>
</file>

<file path=ppt/ink/ink12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5-18T12:21:47.245"/>
    </inkml:context>
    <inkml:brush xml:id="br0">
      <inkml:brushProperty name="width" value="0.05" units="cm"/>
      <inkml:brushProperty name="height" value="0.05" units="cm"/>
      <inkml:brushProperty name="color" value="#3165BB"/>
      <inkml:brushProperty name="fitToCurve" value="1"/>
    </inkml:brush>
  </inkml:definitions>
  <inkml:trace contextRef="#ctx0" brushRef="#br0">90 318 110 0,'0'0'75'16,"0"0"-16"-16,0 0-37 15,0 0-21-15,0 0 1 16,0 0-2-16,0 0-3 16,-90 20-20-16,90-20-53 15,0 0-37-15</inkml:trace>
  <inkml:trace contextRef="#ctx0" brushRef="#br0" timeOffset="1750">90 281 226 0,'0'0'237'15,"0"0"-148"-15,0 0-10 16,0 0 24-16,0 0-28 15,0 0-20-15,0 0-7 16,0 0-19-16,0 0 7 16,0 0-15-16,0 0 2 15,7 0 21-15,17 0-4 16,-4 0 12-16,11 0-13 16,4 0-31-16,9 0 17 15,25 0-15-15,20 0-1 0,8-6 21 16,20-2-24-16,3-1 4 15,-10 3-1-15,10-4-5 16,-3 1 8-16,10 0-6 16,14-6-6-16,7 1 24 15,0 0-24-15,0-3 10 16,0 3 0-16,-21 2-5 16,-10 3 12-16,3 1-17 15,-10 2 6-15,11 0 0 16,-4 0-3-16,-14-5-3 15,0 1 3-15,3-3 4 16,-20-2-1-16,4 5-6 0,-8 1 1 16,-16 0 6-16,-4 3-5 15,-4 4-2-15,0 2 0 16,-6 0 4-16,17 0-4 16,-4 0 0-16,0 0 1 15,-3 0 0-15,-10 0 3 16,-1 0-4-16,-6 0 4 15,-17-6 4-15,3 4-2 16,-18 2-6-16,-2-4 3 16,-4 4-4-16,-7 0 1 15,0-2 0-15,0 2 0 16,0-4-5-16,0 4-23 16,-31 0-74-16,-42 0-105 0,-26 0-125 15,-18 0-440-15</inkml:trace>
  <inkml:trace contextRef="#ctx0" brushRef="#br0" timeOffset="3972">1964 369 443 0,'0'0'174'0,"0"0"-64"15,0 0 3-15,0 0-15 16,0 0-24-16,0 0-44 0,-7-6 1 16,7 21-1-1,0 14 10-15,0 2 9 0,0 9-6 16,0 5-6-16,0 4-8 15,0 12-21-15,0 1 27 16,0 4-19-16,0 5 8 16,0 0 16-16,0 7-35 15,-7 2 17-15,-7 8 6 16,7 2-20-16,-10-5 20 16,10-8-23-16,0-5 5 15,7-7 14-15,0-4-23 16,0-10 10-16,0-2-3 15,0-6-1-15,0-3 0 16,0-9-7-16,0 1 0 0,0-9 4 16,0-3 2-16,0-7-6 15,0-4 0-15,0 0 7 16,0-1-10-16,0-2 3 16,0-3 0-16,0 0-4 15,0 0 10-15,0-3-6 16,0 0 0-16,0 3 0 15,0 0-9-15,0 3 6 16,0-4-14-16,7 1 14 16,0 0-31-16,-7 0-2 15,0-3-24-15,0 0-72 16,0 2-65-16,-21-2-119 16</inkml:trace>
  <inkml:trace contextRef="#ctx0" brushRef="#br0" timeOffset="5757">1981 344 38 0,'0'0'87'0,"0"0"38"16,0 0 20-16,0 0-59 15,0 0-48-15,0 0 13 16,0 0-6-16,0-18-14 16,0 13 22-16,0 2-4 15,0 0 9-15,0-2 1 16,0 1-18-16,0 2 14 16,0-2-10-16,0 2-12 15,0-4 0-15,0 4-32 16,-17-2 8-16,10 2-8 15,0 2 7-15,7 0-8 16,-7 0 0-16,0 0-3 0,0 0-5 16,-3 0 3-16,-4 8 5 15,14 10 0-15,0-4 1 16,0 3-6-16,0-3 5 16,0 0-1-16,0-5-4 15,24-4 1-15,4-1 4 16,-4-4 0-16,-11 0 7 15,1 0-2-15,-7 0-3 16,10-12 1-16,-10-5 10 16,0-3-11-16,-7 0 20 15,0 0 1-15,0 3-12 16,0 4 27-16,-14 9-21 16,-10-2-14-16,4 6-6 0,-4 0 2 15,10 0 1 1,-7 0 0-16,-3 6 1 0,17 8-12 15,0 4 11-15,7 4-28 16,0 4 10-16,0-3-26 16,0-3 14-16,0-6 25 15,14-6-4-15,0-5 8 16,-4-3 1-16,-3 0 0 16,0 0 3-16,0 0 2 15,-7-5-3-15,7-9 6 16,-7-7 0-16,0 4 27 15,0-3-10-15,0 0-6 16,0 3 6-16,-7 3-25 0,-14 2 5 16,4 7-5-16,3 5-10 15,0 0 9-15,-3 0-6 16,4 0-2-16,-1 1 9 16,14 21-96-16,0-6-49 15,0 4-69-15,0-5-77 16</inkml:trace>
  <inkml:trace contextRef="#ctx0" brushRef="#br0" timeOffset="7022">1860 401 277 0,'0'0'126'0,"0"0"-27"16,0 0 15-16,0 0-36 15,0 0-19-15,0 0 0 0,0-2-28 16,0 2 6-16,-20 5 15 15,-18 12-16-15,-7 5 25 16,7 5-26-16,-13 1-10 16,-1 3 23-16,1 0-30 15,-1 7-3-15,1-3 3 16,-1 1-14-16,-10 5 20 16,4 1-8-16,-8 5-9 15,-2 1 21-15,9 6-20 16,-6 1 8-16,13-4 9 0,7 0-13 15,8-4 14 1,-1-5-15-16,17-2-8 0,-10 0 19 16,11-8-16-16,-4-4 2 15,3-5 14-15,-10-3-22 16,17 0 24-16,-10-7-17 16,10 3-5-16,-6-2 15 15,-4 0-17-15,10-2 3 16,-3 2 6-16,3-6-3 15,7 1 3-15,0-1-9 16,0-4 0-16,7 1 6 16,-10-5-6-16,10 0 0 15,0 3 3-15,0-3 9 16,0 0-12-16,0 0 0 16,0 0-10-16,0 0-7 15,0 0-69-15,0 0-23 0,0 0-93 16,0-3-92-16,0 3-91 15</inkml:trace>
  <inkml:trace contextRef="#ctx0" brushRef="#br0" timeOffset="7471">110 1593 324 0,'0'0'117'15,"0"0"-38"-15,0 0-5 16,0 0-3-16,0 0-25 15,0 0-17-15,62 0 20 16,-27 0-21-16,20 0 2 16,-4-2 12-16,14-1-12 15,11-1 1-15,20-4-3 16,8-3-15-16,-1-1 14 0,0 0-21 16,-14 2 2-1,-13-2 13-15,-25 5-6 0,-23 5 15 16,-11-1-16-16,-10 3-10 15,-7 0 9-15,0 0-13 16,0 0-8-16,-24 0-2 16,-4 0-62-16,-3 0-85 15,1 0-17-15,2 0-92 16</inkml:trace>
  <inkml:trace contextRef="#ctx0" brushRef="#br0" timeOffset="8371">224 1628 195 0,'0'0'142'0,"0"0"-47"15,0 0-5-15,0 0-10 16,0 0-15-16,0 0-18 15,0-4 15-15,0 4-11 0,0 0-31 16,0 0 1 0,0 0 4-16,0 13-13 0,0 0 15 15,0 2-9-15,0-1-5 16,0 3 7-16,7 3-18 16,-7 3 16-16,6 2 5 15,1-1-15-15,0 1 9 16,4 1-17-16,-5-3 0 15,1-2 20-15,7-5-17 16,-7-1 16-16,3-7 1 16,4 0-16-16,14-2 23 15,2 0-9-15,15-3 0 16,14-3 24-16,-1 0-18 16,11 0 5-16,-11 0-7 15,-6 0-17-15,-14-6 14 0,-1 0-15 16,-16-2-2-16,3-1 23 15,4-3-25-15,-4-2 12 16,3 3-7-16,-3 0 2 16,-10-1-7-16,3 1 0 15,-3 5 0-15,0-3 0 16,0 1 7-16,3-2-7 16,-10-6 4-16,-1 2 1 15,8-6 9-15,-14 2-13 16,11 2 1-16,-5-7 7 15,1 5-2-15,0-2-5 16,-7 3-2-16,0 0 10 0,0-3-13 16,0 3 3-16,0 0 0 15,-7 3-8-15,-6 2 5 16,2 4 2-16,-3 4-17 16,14 4-68-16,0-3-80 15,0 1-177-15</inkml:trace>
  <inkml:trace contextRef="#ctx0" brushRef="#br0" timeOffset="9443">1964 358 150 0,'0'0'344'16,"0"0"-250"-16,0 0-17 15,0 0-6-15,0 0-30 16,0 0-4-16,24-3-23 16,-11 3 1-16,11 0 36 15,-3 14-23-15,10 6 32 16,7 0-10-16,13 9-23 0,8 3 15 15,30 2-18 1,8 6-6-16,13 0 15 0,17-3-27 16,-10 3 9-16,-4-3-7 15,-10-5-3-15,-13-1 9 16,-11-2-14-16,-4-4 0 16,-9 1 17-16,3 0-15 15,-4-6 9-15,-7-4-7 16,-6-1 2-16,-7-3 1 15,-14-1-7-15,6-3 1 16,-16 2 15-16,3-2-13 16,-10-2 4-16,0 2-2 15,3 1 1-15,-4-3 1 16,8 2-4-16,-4 1 0 16,4 0 24-16,-7-1-27 0,10 0 14 15,-17 1-11 1,0-4 4-16,-7 1-1 0,6-6-6 15,5 3 0-15,-11-3 2 16,0 0 4-16,0 0-6 16,0 0 2-16,0 0 7 15,0 0-12-15,0 0 3 16,0 0 0-16,0 0 1 16,0 0 0-16,0 0-1 15,0 0 0-15,0 0-16 16,0 0 5-16,0 0-21 15,0 0-6-15,0 0 6 16,0 0-55-16,0 0-4 0,0 0-25 16,0 3-74-16,-11 3-99 15</inkml:trace>
  <inkml:trace contextRef="#ctx0" brushRef="#br0" timeOffset="9972">2964 1235 333 0,'0'0'97'0,"0"0"0"16,0 0 12-16,0 0-36 16,0 0-1-16,0 0-18 15,-34-11-9-15,34 8 3 16,0 1-27-16,0-1 2 16,27 0-9-16,25 3-4 15,17-3 27-15,10 0-10 16,17 3 2-16,24-3 10 15,-3 3-22-15,4 0 5 16,6 0 2-16,-17 0-21 0,-7 0 15 16,-14 0-9-1,-6 0-2-15,-18 0 22 0,-13-6-19 16,-14 1 13-16,-7 2-2 16,-18 0-17-16,-6 3 21 15,0 0-15-15,0 0-9 16,3 0 1-16,-3 0 5 15,-7-3-7-15,0 1 0 16,7 2 7-16,-7-4-6 16,0 4-1-16,0 0-8 15,0-1-26-15,-7 1-105 16,-31 0-106-16,-13 0-120 16</inkml:trace>
  <inkml:trace contextRef="#ctx0" brushRef="#br0" timeOffset="11041">2847 1290 201 0,'0'0'221'16,"0"0"-87"-16,0 0-9 15,0 0 8-15,0 0-51 0,0 0-16 16,0-9-1-16,0 9-30 15,7 0 8-15,-7 0-19 16,0 0-2-16,0 0 14 16,0 0-31-16,0 0 5 15,7 0-10-15,0 15 6 16,3 8 5-16,-3 3-2 16,7-1-5-16,0 0 25 15,3 4-23-15,-10-5 8 16,6-2-4-16,1 2-5 15,-4-6 9-15,-3 3-7 16,0 2-4-16,0-3 18 0,0 0-21 16,10 2 10-16,-3-1 1 15,0 2-9-15,10-4 14 16,-4-1-11-16,11-1-1 16,-3-3 13-16,10 4-15 15,-1-4 6-15,1 0-4 16,-3 0 3-16,9-2 0 15,1-1-7-15,0-5 0 16,13-3 12-16,11-3-8 16,-4 0 1-16,4 0 4 15,-4 0-5-15,-6 0 10 16,-8-9-14-16,-6-2 1 16,-7-1 5-16,-7 4-2 0,-4-1 4 15,-3-2 0 1,-3-3-1-16,3 0 4 0,-3-4-11 15,10 1 3-15,-4-6-3 16,-3 2 4-16,-3-1-4 16,-11-2 0-16,-10 3 7 15,7-2-3-15,-7-4-4 16,0 5 0-16,0 0 5 16,0-2-2-16,0 2-3 15,0 1 0-15,0-1 8 16,0 2-9-16,0-4 1 15,0 5 0-15,0 1-2 0,0-4 5 16,0 1-3-16,0 5 0 16,0 1 6-16,0 6-6 15,0 7 0-15,0-2 0 16,0 4-5-16,0-2 5 16,0 2 0-16,7-6 0 15,0-5-21-15,0-3-30 16,0-6-47-16,10 2-35 15,-17 3-19-15,0 7-107 16,0 6-90-16</inkml:trace>
</inkml:ink>
</file>

<file path=ppt/ink/ink12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5-18T12:23:28.275"/>
    </inkml:context>
    <inkml:brush xml:id="br0">
      <inkml:brushProperty name="width" value="0.05" units="cm"/>
      <inkml:brushProperty name="height" value="0.05" units="cm"/>
      <inkml:brushProperty name="color" value="#ED1C24"/>
      <inkml:brushProperty name="fitToCurve" value="1"/>
    </inkml:brush>
  </inkml:definitions>
  <inkml:trace contextRef="#ctx0" brushRef="#br0">200 436 478 0,'0'0'230'0,"0"0"-87"15,0 0 15-15,0 0-22 16,0 0-49-16,0 0-4 0,0 0-24 15,-200 0-17-15,200 0 7 16,0 0-45-16,0 0 8 16,17 0-12-16,25 0 8 15,33 0-9-15,15-12 2 16,-1 2-1-16,7 1 3 16,-6 0 4-16,-18-1-7 15,-3 6 0-15,-18-2 7 16,-16 6-15-16,-25 0-4 15,-3 0-67-15,-7 0-3 0,0 0-52 16,-24 0 10 0,-11 6-21-16,4 5 12 0,-6-2 59 15,9-3 45-15,-10-6 29 16,7 2 4-16,-13-2-1 16,23 0 41-16,-3 0 33 15,3 0 2-15,14 0 20 16,7 0-23-16,0 0-6 15,0 0 6-15,0 0-42 16,0 0 0-16,0 0-24 16,0 20-1-16,0 23 4 15,0 12 19-15,0 11-13 16,0 5 20-16,0-5-37 16,0-6 5-16,0-3-7 15,0-11-3-15,0-7-2 16,0-10-90-16,7-6-113 15,-7-14-56-15,7-7-104 0</inkml:trace>
  <inkml:trace contextRef="#ctx0" brushRef="#br0" timeOffset="714">550 885 206 0,'0'0'288'0,"0"0"-126"15,0 0 11-15,0 0-64 16,0 0-25-16,0 0 16 15,-24-69-45-15,24 69-6 16,0 0-49-16,7 0 13 0,24 0-16 16,14 9 3-1,-7 8 0-15,-1 3 0 0,-2 3 4 16,3 0-4-16,-7-3 0 16,-11-3 6-16,-13 3-17 15,-7-3 10-15,0 1-58 16,0-4-13-16,-27-7-18 15,-4-7 16-15,-7 0 17 16,17 0 57-16,7-7 11 16,14-16 5-16,0-3 16 15,0-2 12-15,7-7-21 16,28 1 1-16,2-3-12 16,1 3-10-16,0 5 17 15,0 3-18-15,-17 8 5 16,-8 4 35-16,-2 6-25 0,-11 5 11 15,0 0 16-15,0 3-27 16,0 0 1-16,0 0-17 16,0 0-21-16,0 14 8 15,-11 12 13-15,4 3 6 16,1-1-6-16,6-5-16 16,0 0 10-16,0-12-26 15,24 1 18-15,3-12 10 16,11 0-3-16,0 0 7 15,0-6 5-15,-11-15 2 16,4-7 6-16,-17 6 4 16,-7 2 4-16,-7 0 19 0,0 3-12 15,0-1 0-15,0 10 19 16,0 0-29-16,0 8 7 16,-14 0-25-16,0 0 5 15,-3 5-12-15,10 16 7 16,0 4 0-16,7 3 0 15,0 1-2-15,0 4-4 16,38-8 6-16,7-6 0 16,-1-7-12-16,1-7-6 15,-4-2 3-15,-3-3-22 16,7 0-55-16,-14 0-17 16,-10 0-75-16,-4 0-77 15,3-3-301-15</inkml:trace>
  <inkml:trace contextRef="#ctx0" brushRef="#br0" timeOffset="1567">1781 777 723 0,'0'0'152'15,"0"0"3"-15,0 0-15 16,0 0-44-16,0 0-16 0,0 0-53 16,-44-89 3-1,44 89-30-15,0 0 2 0,0 16-6 16,0 16 2-16,0 5 2 16,0 1-7-16,0-4 12 15,6-5-5-15,15-7 0 16,-4-7-3-16,11-9-6 15,-4-6 5-15,-4 0 4 16,-6 0 8-16,10-21-7 16,-3-7 5-16,-11-1-6 15,-3 1 10-15,0-4-5 16,-7 6-5-16,0 4 3 16,0 5 16-16,0 5-17 15,0 9 7-15,0 3-9 16,0 0-5-16,0 0 2 0,0 15-11 15,0 10 14-15,0-2-5 16,14 0 0-16,17-6-5 16,-4-8 1-16,11-4-24 15,7-5 32-15,-7 0-8 16,-8-3 9-16,-2-17 14 16,-21-2-9-16,0-1 1 15,-7-3 21-15,0 0-11 16,0 3 17-16,-14 3-13 15,-7 4-13-15,-3 7 18 16,11 9-21-16,6 0-3 16,7 0-1-16,-7 0-8 0,7 23 4 15,0 8 4-15,0 3-13 16,0-2 11-16,27-9-26 16,11-9-2-16,0-8 15 15,7-6 5-15,-8 0 9 16,-9 0 1-16,3-12 0 15,-10-10 11-15,-4-7-5 16,-4 0-1-16,-6 3 23 16,-7-2-22-16,0 5 34 15,0 8-16-15,0 7-11 16,0 5 14-16,0 3-25 16,0 0-2-16,0 0 0 15,0 29-15-15,0 8 12 16,7 3 3-16,31-3 0 15,-7-5-6-15,10-12 3 0,4-4-5 16,-7-7-1 0,0-6-30-16,-1-3 18 0,-16 0-34 15,-4-6-46-15,-17-16-51 16,0-7-88-16,0-2-129 16</inkml:trace>
  <inkml:trace contextRef="#ctx0" brushRef="#br0" timeOffset="1912">2448 396 339 0,'0'0'263'0,"0"0"-109"15,0 0-14-15,0 0 4 0,0 0-55 16,0 0-18-16,-62-45-15 16,62 45-50-16,0 0-6 15,0 2-19-15,0 21 19 16,0 3 3-16,0-4-3 15,24-7 0-15,4-10-8 16,-4-1 12-16,-3-4-4 16,3 0 13-16,-17-24-2 15,-1-7 28-15,-6-3 8 16,0 0 2-16,0 2 11 16,-13 3-51-16,-18 9 14 15,-7 3-23-15,4 11-5 16,3 6 0-16,10 0-6 0,4 12-16 15,17 29-31 1,0 10-38-16,7 6-109 0,55-3-73 16,17-8-305-16</inkml:trace>
  <inkml:trace contextRef="#ctx0" brushRef="#br0" timeOffset="2640">3084 365 423 0,'0'0'385'0,"0"0"-184"16,0 0-19-16,0 0-34 16,-141-154-70-16,128 148-3 0,6 6-47 15,7 0-14-15,0 13-14 16,0 33-8-16,14 15 8 16,-1 10 0-16,11 6 0 15,-10-2-5-15,7-9 5 16,3-7 0-16,-10-12 0 15,10-16 8-15,-11-11-17 16,-6-12 7-16,-7-8-20 16,0 0 17-16,0-14 1 15,0-17 4-15,0-12-1 16,-27-6 6-16,-18 1-5 16,-7 4 0-16,-3 7 0 15,4 11-11-15,6 12 10 0,18 9-3 16,9 5 3-16,18 0-19 15,0 11 14-15,0 15-9 16,38-3-18-16,31-3 30 16,3-9-20-16,4-9 22 15,-4-2-10-15,-10 0 22 16,-10-2-11-16,-18-18 0 16,-3-6 6-16,-24-2 25 15,-7-4-3-15,0-2 5 16,0 0 17-16,-28 0-43 15,-3 5 22-15,11 9-7 16,-4 7-21-16,17 12 26 0,0 1-27 16,7 0-2-1,-7 16 0-15,7 25-4 0,0 10 6 16,0 6 0-16,0 3 1 16,7-5-9-16,20-7 8 15,-3-11 0-15,4-8-4 16,-4-15-10-16,-3-11 13 15,3-3-5-15,-4 0 6 16,11-23 7-16,0-11-7 16,-3-3 0-16,3 2 1 15,-4 7 12-15,-10 5-13 16,4 9 0-16,-14 11 2 16,10 3-13-16,-3 0 5 15,0 9 4-15,10 19-6 16,-11 3-2-16,12 6-32 0,-12-2-63 15,8-4-84-15,3-8-125 16,3-11-519-16</inkml:trace>
  <inkml:trace contextRef="#ctx0" brushRef="#br0" timeOffset="3355">3996 419 791 0,'0'0'162'16,"0"0"-33"-16,0 0 2 15,0 0-46-15,0 0-28 16,0 0-37-16,24-97-15 15,10 97-2-15,11 0-3 16,6 14 0-16,11 15-2 16,-3-1 13-16,-15 7-11 15,-6-1 0-15,-10-3 5 16,-11-2-10-16,-10-9 5 16,-7-3-11-16,0-6-1 15,-17-2-37-15,-11-6 11 16,-3-3-9-16,17 0 25 15,7-3 13-15,7-17 9 0,0-6-11 16,14-5 9-16,24 2 4 16,0 6 17-16,-4 3 3 15,-3 6-16-15,0 3 15 16,4 5-21-16,-5 6 0 16,1 0-1-16,-10 0 9 15,-7 0-8-15,10 3 0 16,-17 11 7-16,6 6 3 15,-6 3-10-15,-7 3 0 16,11 0 6-16,9-1 2 0,4-2-8 16,4-3 0-1,3-9 5-15,7-5-10 0,6-6 5 16,-2 0 0-16,2-7 20 16,1-21-11-16,-14-5 33 15,-10-2-2-15,-21 1-21 16,0-3 30-16,0 0-36 15,-28 3-2-15,-30 8 1 16,-11 5-3-16,4 10-9 16,6 7 0-16,4 4 0 15,28 0-10-15,9 30-21 16,11 7-61-16,7 9-11 0,0 0-99 16,31-9-94-16,14-9-195 15</inkml:trace>
  <inkml:trace contextRef="#ctx0" brushRef="#br0" timeOffset="3678">5099 424 582 0,'0'0'198'0,"0"0"-35"16,0 0 6-16,0 0-56 16,0 0-37-16,0 0-27 15,-34-99-46-15,34 99 6 16,0 14-9-16,0 18 0 15,0 5-5-15,14-1 13 16,17-4-8-16,3-6 0 16,4-6-4-16,13-11 4 0,-6-7 2 15,7-2 0-15,-1 0 13 16,-20 0-8-16,-17-14 18 16,-14-6 24-16,0-6-17 15,0-3 18-15,-7-1-39 16,-31 1-5-16,-27 3-4 15,-4 6 9-15,4 8-11 16,6 12 0-16,22 0-50 16,16 0-28-16,11 20-82 15,10 9-121-15,0-3-31 16</inkml:trace>
  <inkml:trace contextRef="#ctx0" brushRef="#br0" timeOffset="4111">5361 156 532 0,'0'0'321'0,"0"0"-148"15,0 0 22-15,0 0-81 16,0 0-17-16,-14-152-11 16,14 152-55-16,0 0 7 15,0 0-38-15,0 0 3 16,0 21-14-16,0 19 13 15,14 11-2-15,-8 5 0 16,-6 8 8-16,7-3-12 0,0-7 4 16,0-6 0-1,3-11-6-15,-3-11 6 0,0-12-3 16,-7-8-18-16,7-6-43 16,-7 0 32-16,0 0 4 15,0-14-2-15,0-15-1 16,-7 0-6-16,-24-2 2 15,4 8 1-15,3 3 34 16,17 11 0-16,7 4 0 16,0 5 0-16,0 0-5 15,24-3 8-15,17-1-3 16,14-1 0-16,4-6 10 16,-1 1-9-16,-6 3-1 0,-15 4-6 15,-23 3-68-15,-7 0-161 16,-7 0-122-16</inkml:trace>
</inkml:ink>
</file>

<file path=ppt/ink/ink12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5-18T12:24:42.186"/>
    </inkml:context>
    <inkml:brush xml:id="br0">
      <inkml:brushProperty name="width" value="0.05" units="cm"/>
      <inkml:brushProperty name="height" value="0.05" units="cm"/>
      <inkml:brushProperty name="color" value="#3165BB"/>
      <inkml:brushProperty name="fitToCurve" value="1"/>
    </inkml:brush>
  </inkml:definitions>
  <inkml:trace contextRef="#ctx0" brushRef="#br0">632 528 495 0,'0'0'219'0,"0"0"-171"15,0 0 7-15,0 0 0 16,0 0-35-16,0 0-3 16,96-63-11-16,-44 57-4 15,6 3 1-15,-6 3 4 16,-21 0-9-16,-17 0 2 15,-7 12 0-15,-7 17-6 16,0 10-8-16,-21 13 14 0,-31 5 8 16,-16 0-3-1,2-6-3-15,22-7-2 16,23-7-10-16,21-6 2 0,0-2-37 16,0 0 17-16,34-7 15 15,4 1-5-15,7-3 14 16,13 0 4-16,4 3 0 15,-3 0-8-15,-1 0 9 16,-6 2-1-16,-8 1 0 16,1 8 5-16,-14 3-10 15,-4 7 5-15,4 1 0 16,-10 1 16-16,3 3-16 0,-3 0 15 16,-4-1-2-16,-3-5-10 15,-1-12 10-15,-6-2-13 16,0-11 1-16,10-2 3 15,-17-6 1-15,7-3-5 16,-7-7 0-16,0 3-26 16,0 0-51-16,0 0-188 15</inkml:trace>
  <inkml:trace contextRef="#ctx0" brushRef="#br0" timeOffset="578">1402 445 423 0,'0'0'108'0,"0"0"-67"16,0 0-19-16,0 0-20 15,0 0 27-15,0 0-18 16,148-109-5-16,-110 109-4 16,-11 0-2-16,-2 0 1 15,-19 0-5-15,1 6 4 0,-7 5 0 16,0 0 0 0,0 4 2-16,0-1 0 0,0 3-2 15,0 8 0-15,0 5-2 16,0 7 4-16,0 9 1 15,0 0-3-15,0 2 5 16,0 0-9-16,0-4 4 16,7-7 0-16,3-6 4 15,11-2-2-15,-7-4-2 16,10-2 0-16,3-3 4 16,4 0-12-16,7 0 8 15,0 0 0-15,-4 2 5 16,4-7 1-16,0 3-6 15,-7-1 12-15,3 4 0 16,-10 0 26-16,-3 8-28 0,-14 0 1 16,-7 5 27-1,10 4-34-15,-10-3 10 0,7 4-9 16,0-8 0-16,-7 1 0 16,7-7-5-16,-7-2 0 15,0-3-4-15,0-6-60 16,0-2-64-16,0-5-107 15</inkml:trace>
  <inkml:trace contextRef="#ctx0" brushRef="#br0" timeOffset="1131">2004 274 430 0,'0'0'68'16,"0"0"-28"-16,0 0 23 15,0 0-29-15,227-63 0 16,-189 63-16-16,-7 0-12 15,-11 0 18-15,-2 0-23 16,-12 0 2-16,1 19 0 16,-7 7-3-16,0 2-2 0,0 4 2 15,-7 3 4-15,-17 2 14 16,11-1-13-16,-1 1 0 16,14 4 1-16,0-1-2 15,0-3-4-15,0-3 0 16,27 0 4-16,4-8-10 15,-10-5 6-15,10-8 0 16,-11 0 5-16,5-3-1 16,5 5 0-16,5-1-4 15,3 4 6-15,0 4-8 16,-11-2 2-16,4 3 0 16,0 5 13-16,-10-4-10 0,3 1 7 15,-11 7 4-15,-6-2-8 16,-7-3 4-16,0 2-10 15,0 2 0-15,0-3-1 16,-27 4 1-16,-11-4 0 16,0-4-48-16,0-7-122 15,18-6-133-15</inkml:trace>
  <inkml:trace contextRef="#ctx0" brushRef="#br0" timeOffset="1688">2840 227 496 0,'0'0'99'15,"0"0"-51"-15,0 0-22 16,0 0-9-16,0 0 3 16,0 0-19-16,165-56 11 15,-138 56-12-15,-20 2 0 16,10 18 6-16,-10 6-2 0,-7 2-4 16,0 4 0-16,0-3 4 15,-14-1 18-15,-3 0-16 16,3-2-4-16,1 6 6 15,13 2-1-15,0 1-7 16,0-1 0-16,0 1-1 16,0-7-8-16,27-6 3 15,4-1-2-15,7-7 4 16,7-2 8-16,-4-1 2 16,-3 2-6-16,-1 2 8 15,-16-1-12-15,3 4 4 16,-3 2 0-16,3 0 14 15,-17 3-9-15,-7 2-1 16,0 1-4-16,0 0 1 16,0 0 2-16,0-3 0 0,0-3-1 15,0 2 0-15,0-5 2 16,0 3-5-16,0-2 1 16,0-4-17-16,0-3-38 15,0 2-71-15,7-11-102 16</inkml:trace>
  <inkml:trace contextRef="#ctx0" brushRef="#br0" timeOffset="2505">3826 159 264 0,'0'0'123'0,"0"0"-58"16,0 0-21-16,0 0 25 16,0 0-41-16,0 0 7 15,179-60 11-15,-151 60-28 16,-4 0 9-16,-4 0 2 15,-6 0-28-15,-4 0 4 16,-10 9-5-16,0 8-16 16,0 8 7-16,-17 4 4 15,-17 3 5-15,-4-4 18 16,14-3-13-16,10-1 10 0,14-2-15 16,0-1 2-1,0-1-6-15,0 0 8 0,0-3-4 16,14 0 0-16,10-3-17 15,4 2 14-15,2 2-8 16,8-3 11-16,-10 5 7 16,3-3 0-16,-11 0-7 15,4 0 0-15,-17 4 6 16,7 1-7-16,-4 6 1 16,-10 1 0-16,0 0 19 15,0 3-19-15,0-4 15 16,0-3-8-16,0-1-7 15,0-4 27-15,0 2-18 16,0-5-4-16,0-3 8 16,0 4-12-16,0-7 2 0,7 7-3 15,7-2 6-15,0-4-9 16,3 2 3-16,-3-2 0 16,-7-1 6-16,6-2-2 15,-2 2-4-15,-11 1 0 16,0 2 0-16,0 0-4 15,0 3 4-15,0-2-10 16,-24-1 6-16,-14-3-32 16,-7-2-45-16,0-3-76 15,11-1-298-15</inkml:trace>
  <inkml:trace contextRef="#ctx0" brushRef="#br0" timeOffset="3520">787 1649 282 0,'0'0'142'0,"0"0"-53"0,0 0-7 16,0 0-19-16,0 0 16 15,0 0-2-15,-96 0-3 16,96 0 16-16,0-4-49 15,6 2-19-15,46-10-22 16,37 1 2-16,45-9 20 16,52 0-22-16,45-4 3 15,33-3 13-15,49-3-11 16,14-3 1-16,6 1-2 16,8-5 3-16,-25 5 0 0,-10 4-7 15,-31 7 0-15,-38 7 2 16,-37 6 4-16,-15 0-6 15,-23-1 0-15,-14 3 11 16,-14-3-5-16,-24-2 0 16,-3-2-6-16,-21 3 14 15,-4-1-7-15,-23 5-3 16,-15 0 1-16,-13 4 3 16,-17 2-4-16,-14 0-4 15,0 0 0-15,0 0-1 16,0 0 8-16,0 0-7 15,0 0 0-15,0 0-5 16,0 0-1-16,0 0-13 16,0 0-46-16,0 0-27 15,-21 0-41-15,-3 8-89 0,-10 4-265 16</inkml:trace>
  <inkml:trace contextRef="#ctx0" brushRef="#br0" timeOffset="5806">2774 1351 345 0,'0'0'150'0,"0"0"-71"0,0 0 26 16,0 0 1-16,0 0-26 15,0 0-6-15,0 0-23 16,-38-57 18-16,38 57-30 15,0 0-19-15,0 0 1 16,0 12-16-16,7 27-5 16,17 19 38-16,-3 7-31 15,-7 7 18-15,3 2-12 16,-17 0-13-16,7-2 28 16,-7-1-27-16,0 1 4 15,0-6 2-15,-38 2 0 16,-14 1-1-16,1-1-6 0,-8-6 6 15,-9-4-4-15,2-9 0 16,-9-6-2-16,2-6 0 16,11-6 7-16,11-2-13 15,17-15 6-15,16-5-46 16,18-7 3-16,0-2-49 16,38 0-53-16,38-28-54 15,10-8-141-15</inkml:trace>
  <inkml:trace contextRef="#ctx0" brushRef="#br0" timeOffset="6329">3417 1191 378 0,'0'0'137'16,"0"0"-35"-1,0 0-33-15,0 0-9 0,0 0-5 16,0 0-18-16,-117 60 19 16,100-20-8-16,3 11-7 15,7 4 19-15,-6 10-24 16,6 11 5-16,-17 3 6 16,10 7-24-16,-10 0 14 15,10-7-23-15,14-4-14 16,0-4 19-16,0-2-14 15,7 0-5-15,24-6 4 16,14-3 4-16,-1-12-1 16,8-8-7-16,-7-8 2 15,-1-10 1-15,-9-5-3 16,-4-5 0-16,0-4 1 0,-11-4 9 16,4-4-10-16,4 0 0 15,3 0-38-15,-4-14-75 16,-3-7-161-16,-17 7-250 15</inkml:trace>
  <inkml:trace contextRef="#ctx0" brushRef="#br0" timeOffset="7836">2537 2251 309 0,'0'0'145'16,"0"0"-38"-16,0 0-26 16,0 0-9-16,0 0 3 15,0 0-4-15,-199-60-39 16,161 60 15-16,7 0-25 16,3 0-19-16,-10 21 11 15,1 11-11-15,-15 13-3 0,-6 6 5 16,6 4 3-16,7-1 4 15,1-3-12-15,13-2 2 16,17 0 0-16,-3 2 1 16,17-4-3-16,0 1 1 15,0-6 6-15,17-7-8 16,28-10 1-16,-1-10 0 16,8-10-7-16,-1-5 2 15,-6 0 5-15,0 0 0 16,-25 0 7-16,5 0-9 15,-19 0 2-15,-6 0 0 16,0 0 6-16,0 0-4 16,0 0-2-16,-6 0 0 15,-19 0-15-15,5 0 14 16,-11 9-6-16,0 20 7 0,3 5-6 16,-3 9 6-16,11 2 0 15,-4-2-2-15,10 3 10 16,7 0-9-16,7-3 1 15,0-4 0-15,0 2 5 16,38-4 2-16,20-8-7 16,25-7 3-16,3-13 7 15,10-9-8-15,11 0-2 16,-11-6 0-16,-17-17 13 16,-10 1-12-16,-24 2 11 15,-25 8 13-15,-6 0-14 16,-14 7 25-16,0 2-5 0,0 3-12 15,-14 0-10-15,-13 0-9 16,-11 0 0-16,14 17-1 16,10 9 8-16,14-1-7 15,0 4 0-15,0-6 0 16,14-3-1-16,24-3 2 16,6-8-1-16,15-6 3 15,23-3 6-15,8 0-6 16,13-3-3-16,-14-14 0 15,-6-3-3-15,-25 0 8 16,-13 2-5-16,-24-5 1 16,-4 3 7-16,-10-2 1 15,-7-1-9-15,0 0 0 0,0 7 23 16,0 3-18-16,-18 8 10 16,12 5-11-16,6 0-2 15,0 0-4-15,0 0-5 16,31 3 7-16,-4 8-7 15,4-6 7-15,7 1 0 16,7-6-3-16,13 0 5 16,0-6-3-16,18-19 1 15,-11-7 0-15,-6 4 0 16,-21-3 1-16,-7 2-1 16,-18-2 3-16,-6-6 2 15,-7-1 4-15,0 1-9 0,0 0 1 16,-27 5 10-16,-4 7-7 15,0 1-4-15,3 10 0 16,4 3-6-16,11 8 3 16,-1 3 3-16,-10 0-3 15,17 0-6-15,7 0 4 16,0 6 0-16,0 2-8 16,0 4-28-16,45-10 34 15,-1-2 3-15,15 0 4 16,9 0-5-16,-9-20 9 15,-8 1-4-15,-13-1 0 16,-10-4 7-16,-11-1-6 16,-17-3-1-16,0-6 0 15,0 0 26-15,-31-1-14 16,-21 3 7-16,-6 2-10 0,0 6-1 16,-4 7-6-16,24 2-2 15,3 7-13-15,11 2-6 16,11 4-101-16,6 2-72 15,0 0-113-15</inkml:trace>
  <inkml:trace contextRef="#ctx0" brushRef="#br0" timeOffset="10778">993 219 339 0,'0'0'161'16,"0"0"-50"-16,0 0-32 15,0 0 6-15,0 0 3 16,0 0-36-16,0 0 5 16,-51-3-3-16,-1 3-19 15,-20 9 10-15,-11 8-24 0,-13 3-20 16,0 2 7-1,-14 2-5-15,13-1-3 0,15-7 0 16,13 1 12-16,24-8-14 16,18 0 2-16,3-1 0 15,10 4-7-15,0 5 7 16,-3 9 0-16,3 11-2 16,1 6 6-16,6 8-4 15,7 4 0-15,0-1 3 16,0 3 8-16,0-2-5 15,0-2-3-15,13 2 0 16,1-7 7-16,10 1-3 16,-10-3-3-16,0-3-2 15,-4-3 18-15,4 3-16 16,0 6 1-16,-7-1 2 0,17 1 1 16,-11 0 11-16,1-13-4 15,-4-5-9-15,-3-10 10 16,0-10-12-16,0 1-4 15,14-7 0-15,-11 1 13 16,4 2-6-16,-1 2-7 16,5-2 0-16,-5 0 2 15,8 1 1-15,10-3-3 16,0-1 0-16,14-2 10 16,13-3-7-16,7 0-2 0,18 0 1 15,6 0 11 1,-10 0-8-16,4 0-5 0,-7 0 0 15,-11 0 9-15,11 0-10 16,3 0 1-16,-4 0 0 16,15 0-3-16,13 0 5 15,-7-8-2-15,7-3 0 16,-6 1 8-16,6 3-9 16,-14 0 1-16,-6 5 0 15,-1-2-4-15,-10-1 6 16,4-1-2-16,13-2 0 15,8-4 10-15,-8-2-15 16,7 1 5-16,-6-6 0 16,-11 5-6-16,3 0 6 15,1 3 0-15,-11 2-1 0,-3 0 9 16,3 1-9 0,-3-1 1-16,-11 1 0 0,8-4-5 15,2 0 7-15,5 2-2 16,-5-5 0-16,5 1 8 15,-15 3-11-15,11 2 3 16,-18 6 0-16,8-3-9 16,-1 3 11-16,4 1-2 15,-3-3 0-15,-8 1 9 16,1 4-11-16,6-6 2 16,-6 3 0-16,10 1-8 15,-11-1 12-15,1 3-4 0,-8-3 0 16,-6-1 7-16,-10 2-9 15,10 2 2-15,6 0 0 16,1 0-7-16,7-3 11 16,6-2-4-16,-6-1 0 15,-1-3 10-15,-13 6-13 16,-7-2 3-16,-4-1 0 16,-9 3-6-16,-5 3 8 15,-6 0-2-15,7 0 0 16,10 0 8-16,4-6-12 15,9 3 4-15,1-3 0 16,7 1-3-16,-7 0 7 16,-11-1-4-16,-3 0 0 15,-10 3 8-15,-7-3-5 16,-7 1-3-16,7-4 0 0,3-3 31 16,-10 1-29-16,7 0 8 15,0-7-6-15,0 1 10 16,0-5-11-16,-7-4-3 15,7-3 0-15,3-5 4 16,-10 0 6-16,7-3-10 16,0-4 10-16,-7-1-4 15,0-7 7-15,7 2-13 16,-7-1 0-16,0 3-4 16,0 5 6-16,0 3-2 15,0 5 0-15,0 6 12 16,0 8-16-16,0 2 4 0,-14 2 0 15,-3 2-6-15,10 4 10 16,0-1-4-16,0 0 0 16,7 4 12-16,-7-4-18 15,7 3 6-15,-7-2 0 16,-3 2-5-16,3-2 5 16,-7-1 0-16,1-2 0 15,-5-1 9-15,-2-2-14 16,13-1 5-16,-17 1 0 15,3 3-10-15,-10-1 10 16,-7-2 0-16,4 2 0 16,-11 2 2-16,-6-5-7 15,-1 4 5-15,-10 2 0 0,-3-4-7 16,6 6 11-16,8-1-4 16,-4-2 0-16,3 5 8 15,-6 0-13-15,-1-4 5 16,-9 3 0-16,-11 0-10 15,3-2 11-15,-14-1-1 16,-6-2 0-16,-7-2 5 16,0 3-12-16,-7-1 7 15,3 2 0-15,4 0-8 16,7 6 10-16,0 3-2 16,6 0 0-16,11 0 0 15,-3 0-8-15,-8 0 8 0,1 6 0 16,-14 3-11-1,-1-3 11-15,-9 2 0 0,-4-5 0 16,7 2 6-16,-3 0-9 16,9 3 3-16,1-1-4 15,7 4-7-15,0 2 4 16,13-2 7-16,1-3-3 16,10 1 1-16,6-6-3 15,-16-3 5-15,13 0 0 16,-10 0-14-16,-4 0 4 15,1 0 3-15,3 9-5 16,-4 4-29-16,8 5 28 16,9 5-25-16,21 5-51 0,1 4-13 15,13 5-70 1,24-3-12-16,7-8-90 0</inkml:trace>
  <inkml:trace contextRef="#ctx0" brushRef="#br0" timeOffset="24427">5611 811 516 0,'0'0'148'16,"0"0"-60"-16,0 0-12 15,0 0 32-15,0 0-16 16,0 0-11-16,0 0 12 15,0 0-42-15,-103-26 9 16,103 26-15-16,0 0-24 16,0 0 19-16,0 0-40 15,0 0 1-15,24-3-2 16,20 3 11-16,-9-4-10 16,3 3 0-16,6-5 8 15,-13 3-9-15,14-3 1 0,-17 1 0 16,2-1-2-16,-9 0 12 15,-4 3-10-15,-10 0 0 16,-7 3 5-16,0-9 2 16,0-1-7-16,0-5 0 15,0-2 1-15,-24 0 6 16,3 3-7-16,-9 2 0 16,9 3 7-16,-3 4-15 15,3 1 8-15,7 2 0 16,-3 2-4-16,10 0 11 15,-13-3-7-15,9 3 0 16,-2 0 3-16,13-3-12 0,0 3 9 16,0 0 0-1,0 0-5-15,0 0 4 0,24 0 1 16,-4 0 0-16,11 6 4 16,7 5-11-16,-10 4 7 15,3 2 0-15,-4 0-4 16,-17 3 10-16,4 3-6 15,-14 2 0-15,0 0 4 16,0 3-8-16,-7-3 4 16,-10-2 0-16,-4-3-5 15,8-6-8-15,-11-3-19 16,17-5-58-16,-7-6-83 16,14 0-54-16,14 0-137 15</inkml:trace>
  <inkml:trace contextRef="#ctx0" brushRef="#br0" timeOffset="24854">6391 625 286 0,'0'0'321'16,"0"0"-176"-16,0 0-27 15,0 0 3-15,0 0-51 16,0 0 5-16,-44-55-26 15,37 55-25-15,-10 0 15 0,-4 0-28 16,7 18-2 0,-10 13 10-16,10 1-16 0,-3 5 4 15,10-3-7-15,7 3 6 16,0-3-12-16,0-3 6 16,24-5 0-16,21-6 2 15,0-8 9-15,6-9-11 16,8-3 3-16,-1 0-1 15,-6-17 44-15,-1-9-18 16,-20-3 1-16,-17-2 21 16,-14 2-33-16,0-2 25 15,-7-1-14-15,-44 1-21 16,6 8 14-16,0 6-21 16,18 6 0-16,-11 8 0 15,7 3 8-15,3 0-16 0,-9 0 8 16,6 3-67-16,3 11-38 15,4 9-120-15,24 0-142 16</inkml:trace>
</inkml:ink>
</file>

<file path=ppt/ink/ink12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5-18T12:22:48.839"/>
    </inkml:context>
    <inkml:brush xml:id="br0">
      <inkml:brushProperty name="width" value="0.05" units="cm"/>
      <inkml:brushProperty name="height" value="0.05" units="cm"/>
      <inkml:brushProperty name="color" value="#3165BB"/>
      <inkml:brushProperty name="fitToCurve" value="1"/>
    </inkml:brush>
    <inkml:brush xml:id="br1">
      <inkml:brushProperty name="width" value="0.05" units="cm"/>
      <inkml:brushProperty name="height" value="0.05" units="cm"/>
      <inkml:brushProperty name="color" value="#ED1C24"/>
      <inkml:brushProperty name="fitToCurve" value="1"/>
    </inkml:brush>
  </inkml:definitions>
  <inkml:trace contextRef="#ctx0" brushRef="#br0">16182 237 144 0,'0'0'110'0,"0"0"-34"15,0 0 10-15,0 0-33 16,0 0 7-16,0 0 27 16,0 0-30-16,0-3 8 0,0 3 6 15,17-3-24 1,-17 3 23-16,7 0-30 0,0-2-16 15,13 2 10 1,11 0-31-16,14 0 37 0,13 0-1 16,11 0-30-16,3 0 26 15,11 0-22-15,6 0-8 16,21 0 18-16,0 0-19 16,24 0 0-16,-6 0 0 15,13-3 6-15,-1 3 1 16,-16 0-11-16,-3 0 1 15,-4 0-4-15,10 0 9 16,7 0-6-16,14 0 0 16,0 0 10-16,-1 0-14 0,-13 0 4 15,7-3 0-15,-13 3-6 16,2-4 9-16,-2 2-3 16,-1-4 0-16,-3 4 7 15,-11-4-11-15,-3 6 4 16,-14-3 0-16,1 0-5 15,-1 0 10-15,0 0-5 16,0 3 0-16,-6 0 9 16,-1 0-10-16,1 0 1 15,-18 0 0-15,3 0-5 16,-2 0 6-16,2 0-1 16,8 0 0-16,-11 0 9 15,4 0-12-15,-11 0 3 0,11 0 0 16,-18 0-6-1,-6 0 11-15,-1 0-5 0,1 0 0 16,10-2 9-16,-11 2-15 16,8 0 6-16,6 0 0 15,4 0-5-15,10 0 10 16,-3 0-5-16,-1 0 0 16,-9 0 5-16,-15 0-10 15,1 0 5-15,-8 0 0 16,8 0-9-16,-7 0 14 15,6 0-5-15,8 0 0 16,3 0 9-16,-4 0-15 16,14 0 6-16,-10 0 0 15,3-6-6-15,-13 0 10 0,-7 0-4 16,-1 3 0-16,-6 1 8 16,-10 2-14-16,10-6 6 15,6 3 0-15,1 1-6 16,0-2 10-16,-7 0-4 15,-11-1 0-15,-3 3 12 16,-10-1-14-16,-14 3 2 16,0-3 0-16,0 1 0 15,0-1 0-15,0 0-41 16,-14-3-142-16,-17 3-124 16</inkml:trace>
  <inkml:trace contextRef="#ctx0" brushRef="#br0" timeOffset="810">16340 1106 389 0,'0'0'91'16,"0"0"4"-16,0 0-42 15,0 0 1-15,0 0-2 16,0 0-17-16,0-3 15 15,7 3-43-15,30 0-2 16,29 0 33-16,16 0-18 0,28 0 41 16,18 0-7-1,13 0-25-15,13 0 14 0,-6 0-28 16,0 3-15-16,-14-3 16 16,-17 6-9-16,-10-3-7 15,-21 2 0-15,3 0 9 16,-20 2-10-16,-4-1 1 15,-13-4 0-15,-1 2-5 16,-6-2 11-16,0-2-6 16,-1 0 0-16,-6 0 11 15,0 0-12-15,-4 0 1 16,-10 0 0-16,-3 0 6 16,-11 0 5-16,-10 0-11 15,0 0 0-15,0 0 12 16,0 0-26-16,0 0-46 0,-10 0-153 15,-18 0-92-15</inkml:trace>
  <inkml:trace contextRef="#ctx0" brushRef="#br1" timeOffset="45509">9511 386 595 0,'0'0'192'0,"0"0"-51"0,0 0-9 16,0 0-27-16,0 0-4 16,0 0-57-16,-134-94-4 15,107 94-31-15,2 5 3 16,-2 27-21-16,3 8 9 15,17 5 0-15,0 4-8 16,7-3 7-16,0-1 1 16,7-7 0-16,31-7-7 15,13-11 0-15,1-14-1 16,6-6 8-16,-13 0-3 16,7-32 11-16,-21-5-1 0,-18-3-2 15,-6-3 2-15,-7 0 8 16,0 1-11-16,-7-5 5 15,-20-4 19-15,-4 9-25 16,-7 1 5-16,11 19-8 16,-4 13 8-16,7 9-17 15,3 0 9-15,0 23-2 16,-3 14-8-16,11 11 7 16,13 9 3-16,0 0 0 15,0 1 1-15,13-4-7 16,18-8 6-16,21-15 0 15,-7-7-8-15,-1-19 5 16,8-5 3-16,6 0 2 16,-13-9 5-16,7-16-1 0,-1-4-6 15,-13 0 0 1,0 1 2-16,-11 3 4 0,-3 2-6 16,-10 5 0-16,-7 7 9 15,0 8-12-15,-7 3 3 16,10 0-3-16,4 0-5 15,0 8-2-15,10 18 10 16,-4 3-1-16,11 2 7 16,-17-3-8-16,17-1 2 15,-10-5 0-15,3-7-7 16,-17-10 7-16,6-5 0 16,1 0-1-16,-7-2 4 15,10-24 2-15,-10-5-5 0,14-7 0 16,-4 1-2-1,3-6 6-15,11 6-4 0,-3 6 0 16,3 10 5-16,-7 15-12 16,3 6 7-16,-2 0-8 15,2 18-3-15,11 17 5 16,-7 0 6-16,-4-2 0 16,4-8-19-16,-10-10 9 15,3-6-12-15,-3-9 18 16,3 0 0-16,-11-18 8 15,11-16 1-15,-3-9-1 16,-7-5 3-16,3-4 9 0,-17-2-3 16,0-3 2-16,-10 2 25 15,-25 4-27-15,-9 5 19 16,6 12-4-16,0 11-26 16,10 11 19-16,11 10-21 15,10 2 1-15,1 17-7 16,6 31-8-16,0 21 14 15,0 8 0-15,20 6-6 16,18-8 1-16,0-12-4 16,0-15-10-16,6-17 14 15,1-13-10-15,13-16 15 16,-6-2-5-16,0-5 10 16,-1-21-2-16,-6-2-3 15,-14-1 0-15,-11 3 3 0,-6 0 3 16,-14 4-6-16,0 4 11 15,0 7-5-15,0 8 12 16,0 3-16-16,0 0 3 16,0 0-10-16,11 22-8 15,-5 7 13-15,8 0 0 16,10-3-12-16,4-9 10 16,10-3-17-16,-1-14 18 15,8 0-10-15,0 0 18 16,0-23-7-16,-4-6 0 15,-10 0 11-15,0 1-3 16,-24 3 6-16,-1 2 0 16,-6 6 27-16,0 3-23 0,0 5 8 15,-6 6-10 1,-1 3-9-16,0 0-7 0,-10 14 0 16,3 27 0-16,-10 10-7 15,17 12 11-15,-7 8-4 16,14 12 0-16,-7 13 5 15,7 2-9-15,0 0 4 16,0-12 0-16,0-15-3 16,7-11 6-16,-7-17-3 15,7-14 0-15,-7-12 5 16,0-9-7-16,-7-5 2 16,-38-3 0-16,-13 0 8 0,0-3-4 15,-11-22-4 1,17-13 0-16,1-7 2 0,30-10-14 15,11-5 9-15,10-3-11 16,10 4 6-16,42 1-19 16,-1 10 0-16,8 7-13 15,-1 13-29-15,0 10 1 16,-20 10-98-16,0 6-30 16,-7 2-96-16</inkml:trace>
  <inkml:trace contextRef="#ctx0" brushRef="#br1" timeOffset="45791">9453 1189 500 0,'0'0'325'0,"0"0"-258"16,0 0 76-16,0 0-12 15,0 0-80-15,0 0-6 16,251-36-8-16,-14-5 8 16,38-5-2-16,14-6-36 15,-45 7 15-15,-45 8-21 16,-58 14 4-16,-58 17-8 16,-38 6 3-16,-32 0-39 0,-13 0-94 15,0 26-106-15,-65 5-76 16</inkml:trace>
  <inkml:trace contextRef="#ctx0" brushRef="#br1" timeOffset="46009">9831 1478 547 0,'0'0'232'0,"0"0"-195"16,0 0 93-16,0 0 31 15,309-18-7-15,-168-7-67 16,24-7-17-16,14-4-11 16,-17 1-37-16,-1 7 5 0,-33 4-27 15,-39 12-10-15,-24 10-36 16,-34 2-172-16,-24 0-320 16</inkml:trace>
  <inkml:trace contextRef="#ctx0" brushRef="#br1" timeOffset="49074">9377 2433 563 0,'0'0'162'0,"0"0"-8"16,0 0-11-16,0-158-28 16,-14 131 18-16,-6 3-54 15,2 7-19-15,5 8 2 16,6 6-41-16,0 3 22 15,7 0-40-15,0 0 7 16,-10 12-20-16,10 30 11 16,-7 21-1-16,7 18 1 15,0 4 12-15,0 2-12 16,7-11-1-16,10-7 1 0,10-12-5 16,4-14 4-16,-17-14 0 15,-4-15-2-15,-3-14-26 16,-7 0 26-16,0-3-3 15,0-31 5-15,0-9-6 16,-24-6 6-16,-14-2 0 16,4-6 0-16,-11 2 6 15,7 9-8-15,1 12 2 16,9 15-4-16,-3 13-6 16,7 6 1-16,10 0-6 15,1 0 14-15,6 16-9 16,7 6 5-16,0-4 5 0,20-3-8 15,39-4-2-15,3-8 8 16,10-3 2-16,10 0-5 16,1-6 16-16,-11-28-9 15,11-3-2-15,-25-9 3 16,-6-2-2-16,-21-3 3 16,-11-2-4-16,-13 2 15 15,-7 2-14-15,0 10 27 16,-14 13-15-16,1 12-11 15,-11 8 21-15,10 6-23 16,7 3-5-16,0 40 4 16,0 20 2-16,7 22-1 15,0 7 0-15,0 5 1 0,14-8-3 16,24-9 2 0,-4-18 0-16,4-9-2 0,0-19-18 15,-7-11-25-15,-4-15-58 16,4-8-75-16,-10 0 27 15,3-8-68-15,-17-18-72 16,0-11-177-16</inkml:trace>
  <inkml:trace contextRef="#ctx0" brushRef="#br1" timeOffset="49631">10010 2498 426 0,'0'0'128'0,"0"0"-75"16,0 0-18-16,0 0 40 15,0 0-15-15,0 0 11 0,27-8 9 16,4-1-31-16,-10-2 21 16,17-3-16-16,-7-6-10 15,-4 2 17-15,-3-1-35 16,-17-1-14-16,0 2 8 16,-7 4-15-16,0 3 24 15,-14 5-18-15,-31 3-4 16,8 3-7-16,-1 0 1 15,3 5-1-15,11 26 0 16,4 5 8-16,20 3-8 16,0-1 0-16,0-4 3 0,27-6-2 15,11-5-1 1,14-11 0-16,6-7 0 0,11-5 13 16,-4 0-11-16,4-11 1 15,-17-18 2-15,-8 3 8 16,-16-2-9-16,-4 2 9 15,-17 1 19-15,-7-1-23 16,0 3 25-16,0 9-15 16,-7 5-18-16,0 9 17 15,-3 0-18-15,10 0-5 16,0 2 0-16,0 25 7 16,0 7-2-16,0 4 0 15,0-2 0-15,17-1-6 16,10-9 6-16,4-7-2 0,-10-10 1 15,17-9-45-15,-7 0 15 16,-4 0-22-16,11-28-61 16,-14-4 2-16,-10-1-71 15,-14-5-18-15,0 0-10 16,0-7-116-16</inkml:trace>
  <inkml:trace contextRef="#ctx0" brushRef="#br1" timeOffset="49897">10684 2166 134 0,'0'0'170'0,"0"0"-64"15,0 0-2-15,0 0-31 16,0 0-12-16,0 0-27 16,-210-28 15-16,196 48-23 15,14-2 2-15,0-8-3 0,0 2-19 16,0-9 15-16,31-3 11 16,-3 0 2-16,16 0 38 15,-13-17-29-15,-10-6 3 16,-11 0 11-16,-3 0-30 15,-7 1 3-15,0 2-12 16,-7 5-17-16,-24 2 1 16,7 9-2-16,10 1-2 15,8 3-6-15,6 0-28 16,0 12-32-16,0 19-55 16,0 9-61-16,20-3-107 15</inkml:trace>
  <inkml:trace contextRef="#ctx0" brushRef="#br1" timeOffset="51187">11107 2316 255 0,'0'0'206'0,"0"0"-51"0,0 0-10 16,0 0-14-16,0 0-26 15,0 0-33-15,-128-81-10 16,91 81-45-16,-8 0 5 15,10 9-22-15,4 20 8 16,1 8-13-16,30 0 5 16,0-3 0-16,6-2-2 15,49-15 12-15,4-9-10 16,6-8 3-16,-6 0 3 0,-15 0 6 16,1 0-11-16,-21 0-1 15,-17 0 51-15,0-2-13 16,-7 2 14-16,0 0-9 15,0 0-28-15,0 0 9 16,0 8-20-16,-14 24-3 16,-3 17 24-16,17 9-23 15,0 18 13-15,0 7-9 16,10 5 4-16,25 4 0 16,2 2-10-16,8-9 0 0,-7-7 0 15,-17-27 11 1,-15-20-11-16,-6-19 0 0,0-12 7 15,-13 0-5-15,-53-17 0 16,-16-17 1-16,-8-9 2 16,1-6 3-16,-7-2-8 15,24-3 0-15,10 4 2 16,27 2-16-16,28-3 14 16,7-6-19-16,0-6 18 15,66-13-35-15,9-2 12 16,11-9 12-16,4 5 10 15,-8 2-5-15,-16 11 7 16,-15 3 0-16,-20 6-3 16,-17 5 16-16,-14 2-13 15,0 5 6-15,-28 9 0 0,-9 9 22 16,-8 9-19-16,24 10-1 16,4 8 12-16,10 3-13 15,7 0-8-15,0 26 1 16,0 24-1-16,7 12-3 15,31 5 4-15,7 0 0 16,-1-8-4-16,1-7 11 16,-7-12-7-16,-11-11 0 15,4-16 10-15,-10-6-18 16,-4-7 8-16,-3 0 0 16,0-3 6-16,17-23 3 15,-1-3-9-15,-2 7 0 0,-4-2 10 16,-3 16-20-16,-8 8 10 15,18 0 0-15,-10 0-14 16,17 8 15 0,-7 13-1-16,0 2 0 0,3-9 4 15,-3-2-16-15,0-7 12 16,-10-5 0-16,10 0-6 16,-4 0 15-16,4-20-9 15,-10-5 0-15,3-10 11 16,-11 1-10-16,-13-3-1 15,0-12 0-15,0 1 10 16,0-7-3-16,0 7-7 16,-6 14 6-16,-8 8 3 15,-3 11 2-15,17 10-11 16,0 1 0-16,0 4-8 0,0 0 8 16,0 0-2-1,0 0 1-15,0 0-3 0,0 4-4 16,7 1 8-16,-7-5 0 15,0 0-4-15,0 0 12 16,0 0-8-16,0 0 4 16,0 0 5-16,0-14-4 15,0-10-5-15,-21-1 0 16,0 0 8-16,-3-1-1 16,4 9-7-16,9 8 0 15,4 3 10-15,7 6-17 16,0 0 7-16,0 0-3 0,0 24-8 15,0 18 5-15,18 15 6 16,-5 12 0-16,8-3 4 16,-4 0-7-16,11-7 3 15,-4-10 0-15,14-6-7 16,-4-14 12-16,11-12-7 16,17-15 2-16,-4-2-46 15,7 0 4-15,-13-26-57 16,-28-5-49-16,-24 6-26 15,-17-1-61-15,-55 0-117 16</inkml:trace>
  <inkml:trace contextRef="#ctx0" brushRef="#br1" timeOffset="51336">11863 2052 536 0,'0'0'131'0,"0"0"-43"0,0 0 9 15,0 0-25-15,0 0-21 16,0 0 5-16,227-48-45 15,-138 31-5-15,8-3-6 16,-15-3-170-16,-30-3-439 16</inkml:trace>
  <inkml:trace contextRef="#ctx0" brushRef="#br0" timeOffset="59028">8920 7513 423 0,'0'0'138'0,"0"0"-11"16,0 0-15-16,0 0-31 15,0 0 8-15,0 0-12 16,0-131-2-16,0 101-7 16,0-1-26-16,20 3 0 15,-6 2-33-15,-4 3 9 16,4 9-13-16,-7 5 4 0,0 7-12 15,-7 2 3-15,17 0-15 16,-3 0 14-16,0 5-24 16,10 24 11-16,-17 11 8 15,-7 8-32-15,0 7 18 16,0 2-4-16,0-8-2 16,0-15 8-16,-7-17-14 15,7-14 23-15,0-3 5 16,0 0 8-16,0 0 10 15,0-32-10-15,20-7-1 0,11-13-3 16,-3-3 1 0,10 7-1-16,-14 5 0 0,-4 19 11 15,-6 5-10-15,-14 13-1 16,0 3 0-16,10 3-4 16,-10 0 1-16,14 0-20 15,7 21 16-15,3 4 7 16,-10 4-2-16,-1 0 2 15,5-7 0-15,-12-5-4 16,1-5 8-16,-7-6-4 16,7-6 0-16,-7 0-4 15,7 0-1-15,10-8 5 16,4-20 0-16,10-11-5 16,-4 2 7-16,-3 3-2 15,-3 5 9-15,-4 12-6 0,-17 6 13 16,0 9 5-1,0 2-2-15,0 0-17 0,0 0-2 16,0 0-19-16,7 16 4 16,7 12 15-16,-7 1 8 15,10-6-8-15,-3-4 0 16,6-4-9-16,-9-9 3 16,-5-6-9-16,1 0 6 15,0 0 4-15,7-6 5 16,10-25 0-16,4-3 3 15,-4-6 2-15,3 9 1 16,-10 7-4-16,-3 13 6 16,-14 5-3-16,0 6-2 15,0 0-3-15,7 0-20 0,0 3 14 16,10 23 2-16,-3-4 4 16,6 2 0-16,4-8 5 15,-3-3-6-15,3-8 1 16,-3-5-6-16,3 0-1 15,-10 0 13-15,10-11-6 16,-4-15 5-16,-6-5-1 16,3-1 5-16,-10-5-4 15,0 0-1-15,-7 0 24 16,0-1-6-16,0 12 16 16,0 6-9-16,0 12-15 15,-7 8 13-15,0 0-27 16,7 0-21-16,0 21 2 0,0 21 6 15,0 12 13-15,14-3 0 16,31-2-3-16,-1-12-1 16,8-11-31-16,6-8-25 15,-13-18 30-15,0 0-5 16,-14-4 25-16,-4-24 6 16,4-9 8-16,-24-9 0 15,7-3-2-15,-4-5 4 16,-10 0 29-16,0 5-19 15,0 6 21-15,-10 12 6 16,-4 14-30-16,7 11 24 16,0 6-37-16,7 0-5 0,0 45-10 15,0 21 6 1,0 20 9-16,0 3 0 0,14-12 5 16,45-17-10-16,47-35-74 15,42-25-193-15</inkml:trace>
  <inkml:trace contextRef="#ctx0" brushRef="#br0" timeOffset="53995">11096 4743 622 0,'0'0'189'0,"0"0"-2"16,0 0-50-16,0 0-15 15,0 0-42-15,0 0-32 16,-72-54 8-16,72 54-45 16,0 0 0-16,0 0-11 15,0 0-11-15,21 13 11 16,16 19-1-16,8 6 4 0,-7 1-2 15,0 2 0-15,-11-2-1 16,-9-2 0-16,-12-5-17 16,-6-9 0-16,0-6-30 15,0-8-24-15,-6-9 29 16,-25 0 1-16,0 0 26 16,3-14 13-16,11-15-2 15,10 0 0-15,7-5 4 16,0 1-1-16,7 0-6 15,38-5 2-15,-1 7 5 16,-6 8-3-16,-14 6 6 16,-3 12-3-16,-14 5 0 0,-7 0 0 15,13 0-6-15,5 0 6 16,-5 2 0-16,18 16-2 16,-17 2 3-16,7-1-1 15,-4 1 0-15,-3-2 0 16,-1-1-8-16,5-2 5 15,2-4 0-15,-13-5 1 16,17-5-6-16,-17-1 7 16,14 0 1-16,-4 0 0 15,4-5 12-15,-15-17-11 16,12-1 27-16,-18-3 19 16,0 0-14-16,0 1 13 15,-24 5-16-15,-14 8-22 0,3 3-4 16,-2 7-4-16,-1 2-1 15,7 0-5-15,10 0-8 16,14 11-23-16,7 6-67 16,0 0-38-16,28-2-45 15,34-3-61-15,17-7-31 16</inkml:trace>
  <inkml:trace contextRef="#ctx0" brushRef="#br0" timeOffset="54321">11904 4751 262 0,'0'0'161'15,"0"0"31"-15,0 0-39 16,0 0-29-16,0 0-31 16,0 0-19-16,-51-57 1 0,37 57-31 15,0 0-29-15,7 0-15 16,7 11-3-16,0 9 3 16,0 3 0-16,0 2-7 15,0-6 6-15,28-3-26 16,10-1 16-16,-1-7 9 15,1-8 2-15,-3 0 0 16,-4 0 1-16,0-2 3 16,-18-19 14-16,-6 1 3 15,-7 0 26-15,0-3 7 16,0 1-32-16,-20-1 2 16,-18 3-24-16,-7 2-7 15,14 12 3-15,10 2-4 16,4 4-42-16,17 0-58 0,0 2-80 15,0 15-66-15,38-4-342 16</inkml:trace>
  <inkml:trace contextRef="#ctx0" brushRef="#br0" timeOffset="54673">12403 4471 553 0,'0'0'177'0,"0"0"-33"15,0 0-11-15,0 0-27 16,0 0-90-16,0 0-16 16,-14 3 0-16,14 40 0 0,14 3 10 15,0 2-5-15,10 1-5 16,-4-4 0-16,-6-7-4 16,10-4 2-16,-10-12-95 15,3-7-87-15,-10-12-60 16,-7-3-16-16,0 0 86 15,0-9 145-15,0-7 29 16,-24-4 3-16,-14-1 47 16,4 1 45-16,-11 0-37 15,7 3 7-15,7 3 13 16,24 5 2-16,0 6-28 16,7 1 5-16,0 2-57 15,45 0 5-15,38-6-12 0,20-6-75 16,7-2-173-1</inkml:trace>
  <inkml:trace contextRef="#ctx0" brushRef="#br0" timeOffset="55183">12238 3985 119 0,'0'0'164'0,"-334"-28"-75"16,159 25 9-16,3 3 12 15,10 0-26-15,-3 17-38 16,17 26 4-16,25 13-25 16,2 20-15-16,25 12 3 15,7 12-5-15,6 5-8 16,25 15 0-16,6 1 3 15,38-4-9-15,14-2 6 16,59-10 0-16,61-8 1 16,28-5 5-16,27-12-7 15,35-26 1-15,27-26 0 16,1-28 17-16,-1-14-5 16,-17-51 36-16,-17-15 22 15,-35-6-6-15,-20-8 27 16,-28-1 10-16,-23-10-25 0,-18-5 11 15,-17-9-45-15,-18-10-8 16,-30 0 6-16,-14 1-33 16,0 11 20-16,-75 16-7 15,-29 25-20-15,-43 24 4 16,-46 21-4-16,0 22-7 16,-13 9 1-16,20 19-10 15,32 36-2-15,40 14-76 16,49 11-125-16,48 0-97 15,17 0-254-15</inkml:trace>
  <inkml:trace contextRef="#ctx0" brushRef="#br0" timeOffset="55891">11120 5500 686 0,'0'0'179'15,"0"0"-102"-15,0 0 29 16,0 0 15-16,0 0-79 16,0 0-7-16,-230 104-1 15,141-28-20-15,-15 19 20 16,1 13-19-16,-7 4 4 15,-10 3 14-15,17-10-32 16,6-13 10-16,22-13-11 0,3-16 7 16,27-20-6-16,14-19-1 15,17-16 0-15,7-8 11 16,7 0-5-16,0-6-1 16,0-31-5-16,0-17 8 15,14-7-14-15,0 10 6 16,3 6 0-16,-10 7 3 15,-7 15 5-15,0 6-8 16,0 6 0-16,0 5 6 16,0 4-11-16,0 2 5 15,0 0-13-15,0 2 8 16,-14 30-19-16,-3 16 24 16,-4 4 0-16,-3 7 4 15,10-1-7-15,1-9 3 0,13-10 0 16,0-10-7-16,7-14 10 15,44-13-3-15,21-2 0 16,18 0 6-16,-1-2-1 16,7-28-5-16,-6 2-11 15,-8-1 4-15,-30 9-119 16,-21 9-49-16,-31 11-87 16,0 0-393-16</inkml:trace>
  <inkml:trace contextRef="#ctx0" brushRef="#br0" timeOffset="56770">12314 5302 746 0,'0'0'169'0,"0"0"-60"15,0 0 50-15,0 0-28 16,0 0-68-16,0 0 1 15,-155-120-40-15,155 116-18 16,0 2-5-16,0-1-1 16,0 3 0-16,0 0-1 0,14 0 3 15,3 14-17-15,4 30-6 16,-14 16-179-16,0 7-84 16,10 6-216-16</inkml:trace>
  <inkml:trace contextRef="#ctx0" brushRef="#br0" timeOffset="60010">12114 5301 166 0,'0'0'526'0,"0"0"-378"15,0 0 7-15,0 0-25 16,0 0-15-16,0 0-58 16,0 0-32-16,0-29-17 15,14 29-8-15,30 17 0 16,15 26 3-16,23 17 1 16,1 20 16-16,6 17-19 15,8 9 0-15,-8 11 9 16,-10-3-3-16,-3-9-5 15,-18-16-2-15,-13-21 1 16,-24-27-1-16,-4-14 0 16,-10-17 0-16,-7-1 14 0,0-7-13 15,0-2 34-15,0 0 39 16,-24-2-40-16,-11-23-23 16,-16-4-11-16,-4 3 0 15,-11 0-2-15,8 6 7 16,6 9-5-16,8 3 0 15,6 4-4-15,24 4-6 16,-3 0 7-16,17 6-13 16,0 22 13-16,0 13-23 15,0-1 9-15,44 0-10 16,8-6 5-16,17-11 20 16,3-8-2-16,4-15 4 15,13 0 4-15,7-23 2 16,1-21 0-16,-8-4 18 0,-17-7-14 15,-3 4 20-15,-24 8-25 16,-25 6 0-16,-20 6 4 16,0 11-9-16,0 4-2 15,-20 16-51-15,-32 0-99 16,7 24-138-16,1 22-168 16</inkml:trace>
  <inkml:trace contextRef="#ctx0" brushRef="#br0" timeOffset="61353">12647 7456 690 0,'0'0'115'0,"0"0"-22"16,0 0 14-16,0 0-19 0,0 0-14 15,38-155-29 1,-18 130-19-16,11 7 8 0,-10 8-23 15,-11 6-6-15,4 4-5 16,0 0-2-16,0 0 2 16,3 20 0-16,3 9-3 15,-13 8-1-15,10-3 4 16,-3 7 0-16,-14-7-4 16,7-8 13-16,-7-6-9 15,0-12 0-15,0-8 3 16,7 0-2-16,0 0 0 15,3-3 1-15,-3-22 7 16,14-13-3-16,10-7-6 16,-11-2 0-16,11 8 7 0,-10 7-13 15,-4 10 6-15,-10 10 0 16,-7 9 19-16,0 0-16 16,0 3 2-16,14 0-5 15,-7 0-21-15,17 24 14 16,3 9 6-16,-10 11 1 15,4 1-8-15,10-5 11 16,-11-8-6-16,-2-13-3 16,-5-7-16-16,-6-12 22 15,0 0-8-15,0 0 8 16,10-17 6-16,-10-16-1 16,7-2 3-16,-7-3 6 15,3-2-10-15,4 3 17 0,-7 8-20 16,-7 9 6-1,0 12 16-15,0 5-19 0,7 3-8 16,-1 0-2-16,12 14-19 16,-5 22 22-16,8 7 3 15,3 1 0-15,-10-10-2 16,10-10 6-16,-3-14-4 16,-15-6 0-16,18-4-2 15,-17 0 2-15,7-6 0 16,10-22 2-16,-10-10 3 15,17-8 1-15,-10 5-6 16,3 5 0-16,-11 10 6 16,-6 12-3-16,-7 8-3 0,0 6 3 15,0 0 2-15,0 0-5 16,0 0-7-16,0 14-2 16,14 10 9-16,-7 5-3 15,3-1 3-15,11 2 0 16,3-2-5-16,-4-10 10 15,1 0-5-15,10-10 0 16,-7-2 7-16,4-6-7 16,9 0 0-16,-6-11 0 15,14-23 7-15,-11-6 3 16,-9-1-9-16,-5 2 0 16,-13-1 6-16,-7-3 8 15,0 0-10-15,0 0 4 16,0 0 10-16,-21 8-15 0,8 16 3 15,-5 7 10-15,12 12-15 16,6 0-2-16,-7 6-3 16,7 40-8-16,0 16-3 15,0 16 22-15,0-2-8 16,0 2 0-16,20-9 6 16,18-12-14-16,0-17 8 15,7-22-12-15,6-18 7 16,1 0 3-16,17-35 2 15,-4-19 0-15,11-12 4 16,-11-6-6-16,-7 1 2 16,-27 2 0-16,-24 0 0 0,-7 6 6 15,0 12-6 1,-24 17 3-16,-10 17 2 0,-11 14 17 16,7 3-22-16,0 28 2 15,11 30-12-15,10 22 10 16,10 9 0-16,7 5 0 15,7-4 8-15,37-6-11 16,8-15 3-16,17-15-22 16,-11-23-46-16,1-22-106 15,-8-9-130-15</inkml:trace>
  <inkml:trace contextRef="#ctx0" brushRef="#br1" timeOffset="-266335.73">12846 1903 577 0,'0'0'212'15,"0"0"-51"-15,0 0 5 16,0 0-27-16,0 0-41 15,-251 7-34-15,238 1 8 16,-5 1-48-16,18-1 7 16,0 1-17-16,0-5-8 15,0 4 15-15,31-3-20 0,21-3 0 16,13-2 30-16,18 0-29 16,-8 0 10-16,-2 0-8 15,-5-10 5-15,-9 1-4 16,-8-2-5-16,1-1 0 15,-21 1 1-15,-4-1 8 16,-9 4-9-16,-11-1 0 16,-7 4 8-16,0-5-4 15,0-1-4-15,-7 0 0 16,-24-4-6-16,-7 1 14 16,-7 2-8-16,1 4 0 15,16 1 5-15,-3-3-9 16,10 7 4-16,15 3 0 0,6-3-3 15,-11 0 6 1,11 3-3-16,0-3 0 0,0 3 4 16,0 0-18-16,31 0 12 15,14 0 2-15,13 6-5 16,11 6 16-16,-4 2-11 16,1 1 0-16,-4 1 10 15,-11 4-14-15,-16 1 4 16,-11 1 0-16,-17 1-3 15,-7 3 11-15,0 2-8 16,-52 5 0-16,-13-3 9 16,-18 2-20-16,25-12 11 15,20-5-30-15,31-11 1 16,7-4-58-16,14 0 12 0,44-4-18 16,18-28-88-16,-4-5-41 15,-3-1-52-15,-18 9-102 16</inkml:trace>
  <inkml:trace contextRef="#ctx0" brushRef="#br1" timeOffset="-265936.73">13723 1845 413 0,'0'0'202'15,"0"0"-41"-15,0 0-27 16,0 0 8-16,0 0-14 16,0 0-42-16,35-41-8 15,-35 41-30-15,0 0-15 0,0 0 16 16,0 15-43-1,24 16 21-15,20 4 1 0,1 2-28 16,7-2 23-16,-1-7-23 16,-6-5 0-16,0-6 12 15,-1-9-2-15,1-8-3 16,0 0 18-16,6 0-18 16,1-25 34-16,-14-9-21 15,-11-4-4-15,-13-2 35 16,-14 0-38-16,0 0 29 15,-21 0-12-15,-37 3-29 16,-1 3 26-16,-9 8-27 16,16 5 0-16,0 13 1 15,21 2 5-15,4 6-6 0,10 0 0 16,3 0-19-16,0 24 8 16,7 10-94-16,7 0-15 15,0 3 6-15,0 0-111 16,0-5-131-16,0-9-208 15</inkml:trace>
  <inkml:trace contextRef="#ctx0" brushRef="#br1" timeOffset="-265125.73">9253 3350 675 0,'0'0'92'0,"0"0"-4"15,0 0 21-15,0 0 10 16,0 0 0-16,0 0-49 15,-31-99-28-15,186 48 12 16,55-4-24-16,41 3 9 16,38 2-12-16,13 9-27 15,49-5 21-15,34-2-21 0,31-5 0 16,14-1-1 0,0-3 5-16,-45 3-4 0,-45 8 0 15,-58 4 4-15,-69 7-9 16,-48 6 5-16,-55 10-10 15,-51 4 5-15,-35 7-44 16,-24 6 27-16,-14 2-10 16,-62 0-39-16,-44 4-33 15,-28 28-62-15,-37 5-23 16,-22 5-76-16</inkml:trace>
  <inkml:trace contextRef="#ctx0" brushRef="#br1" timeOffset="-264767.73">8954 3693 499 0,'0'0'143'0,"0"0"-136"15,-227 32 45-15,227-32 51 16,0 0-16-16,52 0-17 15,58-23-14-15,69-14 27 16,51-6-12-16,42-6-20 16,40 1 23-16,22 2-31 15,20 3-13-15,35 3 4 0,16-3-25 16,11-2 33-16,1-10-22 16,-25 4-16-16,-45-1 4 15,-45 3-1-15,-40 6-7 16,-56 7 11-16,-48 7-1 15,-55 7-6-15,-51 12-4 16,-38 3-18-16,-14-2-12 16,-14 5-82-16,-55-7-124 15,-27 3-119-15</inkml:trace>
  <inkml:trace contextRef="#ctx0" brushRef="#br1" timeOffset="-258859.73">846 9892 740 0,'0'0'176'0,"0"0"-60"15,0 0 26-15,0 0-39 16,0 0-8-16,0 0-21 15,0 0-47-15,-20-146 25 16,20 146-31-16,0 0-6 16,0 0 16-16,0 0-29 15,0 0-2-15,0 14 0 16,0 29 7-16,0 13-12 16,0 5 5-16,0-1 0 15,20-6-5-15,18-5 10 16,-7-9-5-16,4-8 0 15,9-7 10-15,-6-7-15 16,7-10 5-16,0-5 0 0,20-3-14 16,31-11-14-16,7-32-11 15,4-3-15-15,-42-3-79 16,-51 15-61-16,-21 14-72 16,-82 9-173-16</inkml:trace>
  <inkml:trace contextRef="#ctx0" brushRef="#br1" timeOffset="-258641.73">647 9612 135 0,'0'0'441'0,"0"0"-302"16,0 0-49 0,0 0-5-16,0 0 5 0,179-164-48 15,-107 144-7-15,11 12-14 16,-11 5-17-16,3 3 1 15,-16 3-5-15,-14 29-7 16,-15 7 3-16,-16 10-150 16,-14 6-96-16,0 1-256 15</inkml:trace>
  <inkml:trace contextRef="#ctx0" brushRef="#br1" timeOffset="-257584.73">905 10006 239 0,'0'0'130'0,"0"0"-53"16,0 0 18-16,0 0-26 0,0 0-33 16,0 0 28-16,127-29-35 15,-51 7 28-15,-4-7-13 16,17-3-5-16,-6 5 18 16,-18-5-36-16,11 6 14 15,-31 3 12-15,-18 9-26 16,-3 5 30-16,-17 6-30 15,-7 3-1-15,0 0 27 16,0 0-37-16,0 0 2 16,0 0-12-16,0 0-2 15,0 17 0-15,0 9 2 16,14 8 0-16,-7-2 0 0,10 2 3 16,-3 1-3-1,-1 2 0-15,5-17 10 0,2-3-13 16,-13-3 3-16,10-14 0 15,-3 0-6-15,0 0 20 16,-1-31-12-16,12-3 6 16,-12-1 3-16,-6 1-1 15,4 1-10-15,-5 11 0 16,1 5 2-16,-7 11 3 16,7 6-5-16,0 0 0 15,0 0-16-15,17 15 7 16,-3 15 9-16,-4 3 0 15,10-8-9-15,-3-7 3 0,4-2 6 16,-4-6 0 0,3-2-14-16,-2-2 7 0,-5-6 1 15,-3 0 6-15,-3 0-8 16,-7 0 8-16,0-19 0 16,0 1 0-16,-7-3 10 15,0 7-11-15,0 3 1 16,0-1 0-16,10 6-4 15,-10 4 4-15,21 2 0 16,-1 0-12-16,18 0 12 16,0 8-5-16,7-3 5 15,-1-5 0-15,-6 0-12 0,-3 0 10 16,-5 0 2 0,-5-16-5-16,-12 1 13 0,-6 2 7 15,-7 1 2-15,0-6 11 16,0 4 16-16,0 5-29 15,0 4 33-15,0 5-13 16,0 0-27-16,0 0-1 16,0 5-7-16,0 36-1 15,0 15-17-15,0 8 26 16,7 13-8-16,17-8 0 16,-3 8 5-16,-7-8-10 15,10-9 5-15,-18-9 0 16,1-14-5-16,0-19 13 15,-7-13-8-15,7-5 0 16,-7 0 7-16,0 0 13 0,0-17 7 16,0-23 9-16,0-23-24 15,0-14-2-15,24-12-10 16,-17-5 0-16,0-3 10 16,0 5-12-16,-7 15 2 15,0 20 0-15,0 19-7 16,0 18 13-16,0 15-6 15,0 5 0-15,0 0-26 16,38 0 8-16,-1 23-11 16,15 17 13-16,-7 5 1 15,-14 4-33-15,-18 2 34 0,-13 1-30 16,-13-3-19-16,-49-4 5 16,-10-2-60-16,-11-9-45 15,31-14-13-15,32-8-105 16</inkml:trace>
  <inkml:trace contextRef="#ctx0" brushRef="#br1" timeOffset="-256621.73">3099 9646 429 0,'0'0'191'0,"0"0"-77"15,0 0-6-15,0 0 14 0,68-157-38 16,-68 134-12-16,0-3 33 16,0 9-52-16,-7 8 7 15,1 9-19-15,-5 0-35 16,4 0 18-16,7 0-24 16,0 29-1-16,0 24-15 15,0 11 22-15,0 8-6 16,0-1 0-16,7-2 8 15,17-12-15-15,-3-12 7 16,3-19-5-16,-17-9-2 16,0-17-28-16,0 0 16 15,-7 0 13-15,0 0 6 0,0-11-9 16,0-17 9-16,-21-1-5 16,-10-6-4-16,-14 7-6 15,1 5 15-15,-1 6 0 16,17 9-5-16,4 4 1 15,11 2 4-15,13 2 0 16,0 0-7-16,0 0-10 16,0 0 2-16,0 6 12 15,31 13 6-15,3-4-8 16,11-10 5-16,17-5 0 16,-11 0 5-16,1 0 4 15,-8-14-4-15,-9-3-5 16,-11-3 10-16,-17 0 3 0,0 3-12 15,-7-3 1-15,0 8 19 16,0 4-16-16,0 8 4 16,0 0-9-16,0 0-6 15,0 0 3-15,17 20-29 16,-3 14 32-16,13 3-1 16,11-5 6-16,7-9-5 15,-1-15 0-15,8-8-2 16,-1 0 0-16,1 0 2 15,-7-26 0-15,-14 1 12 16,-11-7-1-16,-20 6-5 16,0 1 22-16,0 2-21 15,0 3 32-15,-20 6-25 16,-4 0 1-16,10 11 18 0,7 3-26 16,7 0-14-16,0 28 5 15,-7 29 1-15,7 20-10 16,0 9 11-16,0 9 0 15,0 5-6-15,0 8 17 16,14 2-11-16,17-3 0 16,-4-6 2-16,4-22-11 15,-24-16 9-15,0-20 0 16,-7-17-1-16,0-14 12 16,0-4-11-16,-21-8 4 15,-23 0-2-15,-15 0 19 16,-10 0-21-16,-3-26 0 15,4-8 1-15,2-3 9 0,8-12-12 16,20-2 2-16,31-15-52 16,7-8 5-16,38-3-90 15,34-6-80-15,17 8-42 16,-6 12-323-16</inkml:trace>
  <inkml:trace contextRef="#ctx0" brushRef="#br1" timeOffset="-255381.73">4567 9560 330 0,'0'0'499'16,"0"0"-374"-16,0 0 22 15,0 0 5-15,0 0-70 16,0 0-21-16,-72-126-34 16,72 126-26-16,0 0 6 15,0 0-7-15,0 18-5 16,0 30-8-16,0 20 23 15,0 15-10-15,20 12 0 16,-3-4 8-16,11-5-17 0,3-14 9 16,-4-27 0-16,-3-19-4 15,-10-17 3-15,-7-9-1 16,-7 0-3-16,7-12 5 16,-7-19-7-16,0-15 7 15,-21 3 0-15,-30-6-2 16,-15 7 3-16,-2 1-2 15,9 13 1-15,1 8 0 16,27 9-8-16,17 5 8 16,7 6 0-16,7 0-3 0,0 0-10 15,0 0 8 1,52 0-2-16,6 14 0 0,7-2-5 16,25-12 10-16,-1 0 2 15,-13 0-4-15,-4-9 8 16,-20-8-4-16,-14-1 0 15,-18 4 9-15,-10 3-4 16,-10 2-4-16,0-5 7 16,0 9 29-16,0-4-37 15,0 6 30-15,0 3-26 16,0 0 6-16,14 0-20 16,0 8-12-16,17 21 22 15,-4 9-6-15,4 4 14 0,7 13-8 16,-7-5 0-1,4 3 4-15,-5-7-15 0,-9-12 11 16,10-9 0-16,-10-8 0 16,-4-5 1-16,-10-7-7 15,-7 1 6-15,0-6-28 16,-14 0 26-16,-31 0-14 16,-6-6-10-16,6-13 13 15,14-5-7-15,17 2 15 16,14-1 2-16,0-5-25 15,52-10 20-15,13 0-2 16,18-6 10-16,-18 12-4 16,4 0 16-16,-24 15-12 15,-18 9 0-15,-10 2 3 0,-10 6-6 16,-7 0 3 0,7 0 0-16,-7 0-2 0,14 14 9 15,3 12-7-15,-10 5 0 16,13 4 2-16,11-2-4 15,-10-1 2-15,10-6 0 16,7-8 0-16,-4-4 9 16,11-9-11-16,-7-1 2 15,6-4 0-15,1 0 14 16,-7-7-6-16,-11-21 26 16,11-9 9-16,-14-12-29 15,-10 3 24-15,-14 1-19 16,0-7-11-16,0 7 36 15,-14 2-42-15,-17 9 9 16,0 16 4-16,18 4-8 0,-1 11 9 16,7 3-16-16,-10 0-5 15,3 9-7-15,7 25 8 16,7 15 4-16,0 8-2 16,0 3 6-16,7-3-9 15,24-14 5-15,3-9-3 16,11-9-10-16,7-7 11 15,10-16 2-15,-4-2 0 16,7 0-8-16,-13 0 7 16,-14 0-56-16,-21-2-61 15,-17-4-89-15,0-6-89 16,-17 1-303-16</inkml:trace>
  <inkml:trace contextRef="#ctx0" brushRef="#br1" timeOffset="-252528.73">1699 11153 616 0,'0'0'176'0,"0"0"-18"0,0 0-50 15,0 0-33-15,0 0 2 16,0 0-36-16,-14-38-13 16,14 38-28-16,14 0-6 15,24 0 2-15,14 0 3 16,6 23 1-16,0 0-5 16,-6 6 12-16,-7-1-7 15,-7 1 0-15,-7-1 5 16,-18 1-12-16,-13-3 7 15,0 0 0-15,-7-1-6 0,-24-5-16 16,4-12-9-16,3-8 28 16,10 0 3-16,7 0 10 15,7-2-9-15,0-21 2 16,0-5 14-16,0-3-12 16,38-7-2-16,7 1-3 15,-4 8 6-15,4 6-5 16,-7 3-1-16,-14 14 0 15,-11-2 9-15,-6 8-5 16,7 0-5-16,3 0 1 16,-3 0-13-16,0 8 6 15,3 10 6-15,-10 8 1 0,7-1-6 16,-8 1 9-16,12 0-6 16,2-1 3-16,4-5-11 15,4-7 1-15,3-12 10 16,-4-1 0-16,4 0 16 15,-10 0-15-15,10-20 26 16,-7 1 20-16,-10-13-3 16,-1 6 23-16,-13 1-28 15,0-7-14-15,0 1 19 16,0 11-31-16,-37-6 1 16,-8 9-14-16,-7 8-3 15,1 9-4-15,6 0 1 16,11 0-10-16,10 0-6 15,3 20-63-15,21 6-25 16,0 5-56-16,0-5-88 0,51-3-67 16</inkml:trace>
  <inkml:trace contextRef="#ctx0" brushRef="#br1" timeOffset="-252135.73">2765 11184 25 0,'0'0'563'0,"0"0"-374"16,0 0-53-16,0 0-8 16,0 0-31-16,0 0-24 0,0-43-22 15,0 43-47 1,0 0-2-16,0 0-2 0,0 0-28 16,0 17 28-16,0 3-3 15,24 6-1-15,-3 0 3 16,10-6-27-16,0-1 21 15,-4-1-2-15,4-12-4 16,-10-1 4-16,3-5 4 16,-10 0 5-16,-1 0 14 15,-2 0-13-15,-11-11 22 16,0-9 28-16,0-3-6 16,0-3 31-16,-31-2-48 15,-7 5-7-15,0 3-3 16,4 0-10-16,-4 14-8 15,7 0 0-15,3 6-21 0,11 0 14 16,3 0-74-16,14 18-52 16,0 7-45-16,7 1-115 15,52-12-172-15</inkml:trace>
  <inkml:trace contextRef="#ctx0" brushRef="#br1" timeOffset="-251660.73">3322 10924 434 0,'0'0'344'15,"0"0"-180"-15,0 0-4 0,0 0-28 16,0 0-22-16,0 0-57 16,-52-126-15-16,52 126-38 15,0 0-2-15,0 23-10 16,0 11 2-16,14 15 10 15,17 9-4-15,-17 4 4 16,3 4 0-16,-3-9 0 16,-7-6-6-16,0-14-18 15,10-17-13-15,-10-8-36 16,-7-10 8-16,0-2 1 16,0 0 57-16,0 0 7 15,0-2 0-15,0-21-3 16,-31 0-6-16,-7 6 3 15,10-9 0-15,-16 9 0 16,13 3 6-16,0 5-3 0,17 6 8 16,7 1-5-16,7 2 0 15,0-4 3-15,0 4-8 16,0 0 4-16,14 0 1 16,24 0-6-16,0 0 12 15,6 0-3-15,8 0-3 16,6 0 1-16,-6 0-6 15,0 0 5-15,-8 0-119 16,-13 0-130-16,-17 0-394 16</inkml:trace>
  <inkml:trace contextRef="#ctx0" brushRef="#br1" timeOffset="-250902.73">4072 11084 502 0,'0'0'185'0,"0"0"-69"15,0 0 1-15,0 0-28 16,0 0-16-16,0 0 7 16,-90-20-49-16,90 20-13 15,0 0-16-15,0 0 4 16,31 0-6-16,4-6 10 16,16 4-7-16,11-3 4 15,-17 4-1-15,13-3-6 16,-13 4 0-16,-18 0-13 15,-9 0-71-15,-18 0-75 16,0 0-55-16,0 18-41 16</inkml:trace>
  <inkml:trace contextRef="#ctx0" brushRef="#br1" timeOffset="-250723.73">4072 11084 406 0,'-24'126'128'0,"24"-126"-7"15,0 0-12-15,0 0-45 16,0 0-30-16,17 0-27 16,17 0 30-16,11 0 39 15,10 0-44-15,-4 0-2 16,15 0-30-16,-8-6-3 16,11 6-18-16,-17 0-218 15,-15 0-455-15</inkml:trace>
  <inkml:trace contextRef="#ctx0" brushRef="#br1" timeOffset="-250298.73">4732 11070 515 0,'0'0'120'15,"0"0"18"-15,0 0-45 16,0 0-17-16,0 0-6 16,0 0-56-16,-31-24 1 15,31 22-15-15,14 2 0 16,30-6-4-16,8 6 11 16,10 0-7-16,-11 0 0 15,1 0 2-15,0 0-9 16,-15 0-17-16,-9 0-73 15,-4 0-27-15,-24 0-105 16,0 8-187-16</inkml:trace>
  <inkml:trace contextRef="#ctx0" brushRef="#br1" timeOffset="-250112.73">4811 11158 314 0,'0'0'107'0,"0"0"-56"0,0 0 24 15,0 0-23-15,0 0 0 16,0 0 12-16,38 20-15 16,6-20 34-16,15 0-44 15,17 0-24-15,-11 0-6 16,4 0-9-16,-11 0-27 0,-20 0-236 16</inkml:trace>
  <inkml:trace contextRef="#ctx0" brushRef="#br1" timeOffset="-236503.73">5619 11070 184 0,'0'0'337'0,"0"0"-176"15,0 0-3-15,0 0-40 0,0 0-16 16,0 0 7-16,0 0-48 16,0 0 11-16,-21-24-16 15,21 16-30-15,0-4 16 16,0-2-33-16,0-9 0 15,7 1 6-15,17-1-5 16,-3 3-7-16,3 5-3 16,-10 10 6-16,-1 5-14 15,-6 0 8-15,0 0-13 16,17 0 11-16,-3 20-11 16,3 10 13-16,-10 9 0 15,-1 1-12-15,-2-9 8 0,-11 0-23 16,0-11 5-1,0-8 16-15,0-10-12 0,0 2 18 16,0-4-1-16,0 0 4 16,7 0 8-16,0 0-7 15,6-26 2-15,4-6-1 16,4 1 7-16,-7-6-12 16,3-1 4-16,4 7 4 15,-8 2-6-15,5 3-2 16,-5 10 0-16,1 7-4 15,-14 6 6-15,0 3-4 16,10 0 1-16,-3 3-34 16,14 25 35-16,3 10-11 0,-10 0 3 15,6-5 1-15,4-2-21 16,-10-6 28-16,10-6 0 16,-10-14-33-16,-7-1 33 15,0-4-13-15,0 0 13 16,17 0-5-16,-10-4 12 15,10-20 2-15,-4-6 5 16,-6-2-2-16,3-3 25 16,4 5-17-16,-14-2-7 15,3 7 16-15,-3 7-25 16,-7 10 7-16,0 8 1 16,0 0-8-16,0 0-8 15,0 0-7-15,0 0-13 16,0 26 13-16,0 11 11 0,0 0 0 15,7 2 0 1,13-12-22-16,4-1 19 0,-10-15-30 16,0-5 10-16,3-5 22 15,-10-1-14-15,-7 0 15 16,14 0 2-16,0-1 2 16,3-23 10-16,3-4-9 15,-2-1-3-15,-12-2 25 16,1-1-21-16,-7 7 21 15,0 2-4-15,0 6-13 16,0 11 17-16,0 0-27 16,0 6 0-16,0 0-1 15,0 0-15-15,0 6 2 0,14 26-7 16,3 5 21-16,-3 8-5 16,7-7-28-16,3-7 18 15,3-5 3-15,-3-6-24 16,-3-12 23-16,-4-5-2 15,-3-3-1-15,0 0 14 16,17-5 4-16,-11-21 1 16,11-11 8-16,0-3-8 15,-10 3 16-15,-8-12 13 16,-2-5-4-16,-11-1 14 16,0-5-31-16,0 6 1 15,0 15 12-15,-11 11-21 0,5 15 10 16,-1 13-13-16,0 0-11 15,0 0 3-15,0 41-22 16,7 15 30-16,0 10 0 16,0-3-12-16,0 0-5 15,7-12-4-15,20-2-9 16,18-4 25-16,-14-13-25 16,7-12 3-16,-11-9 20 15,11-11-21-15,0 0 28 16,0-3-3-16,-4-25 9 15,4-4 6-15,-14-11-9 16,-10 4 18-16,-7-10 25 16,-7-3-14-16,0-5 9 0,0 1-14 15,-21 9-25 1,-10 7 22-16,11 17-18 0,9 15-1 16,4 8-5-16,7 0-10 15,0 21-10-15,0 29 13 16,0 7 7-16,0 6-7 15,18 0 7-15,16-6-18 16,4-4 8-16,-7-8-4 16,7-14 6-16,-4 1-26 15,11-21-46-15,-1-8-45 16,8-3-168-16</inkml:trace>
  <inkml:trace contextRef="#ctx0" brushRef="#br1" timeOffset="-232800.73">6829 11732 631 0,'0'0'233'15,"0"0"-52"-15,0 0-28 16,0 0-28-16,0 0-66 15,0 0 0-15,0 0-26 16,-51-90-32-16,51 90 9 0,0 0-10 16,0 0-14-1,0 26 12-15,0 13-1 0,20 18 3 16,-6 0 0-16,3 6 7 16,-10 3-11-16,7 3 4 15,-7-6 0 1,3-17-3-16,-10-15 7 0,0-11-8 15,0-20-26-15,0 0 5 16,0 0 25-16,0-14 0 16,-24-18 3-16,-14-5-12 15,11-2 17-15,-11 7-8 16,7 0 0-16,10 12 4 16,7 9-11-16,4 5 7 15,3 6 0-15,7 0-5 0,0 0 2 16,0 0-2-16,0 0-17 15,0 0-54-15,38 17 59 16,14 3-9-16,6-14-14 16,11-6 35-16,-11 0-9 15,1 0 14-15,-14-18 2 16,-8-7 1-16,-6-1 12 16,-17-14 23-16,-7-3 29 15,0-2 8-15,-7-13-40 16,0 7 8-16,0 8-14 15,0 17-10-15,0 15 18 16,0 8-22-16,0 3-6 16,0 0-9-16,0 0-13 15,0 28 3-15,0 20 0 16,24 24 10-16,-10 6-7 0,6 4 7 16,11 1-5-16,0-2 5 15,-10-10-49-15,10-20-2 16,-4-13-35-16,-10-13-65 15,4-19-34-15,-14-6-91 16,10 0-41-16</inkml:trace>
  <inkml:trace contextRef="#ctx0" brushRef="#br1" timeOffset="-230953.73">7393 12025 294 0,'0'0'186'16,"0"0"-46"-16,0 0-52 15,0 0-2-15,0 0-58 0,0 0-20 16,-31-21-8-16,31 21 1 16,31 0-1-16,3 0 22 15,4 0-2-15,-7 0 24 16,-3-5-5-16,-4-7 17 16,-10-2 7-16,-8-9-6 15,5 3 9-15,-11 6-1 16,0-3-31-16,0 2 9 15,-17 4-27-15,-4 11-10 16,-17 0-6-16,0 0-8 16,11 0 3-16,-4 17 5 15,24 15-1-15,0 13-9 0,7-5 0 16,0 2-26-16,7-3 11 16,38-11-14-16,-1-5 28 15,15-16 4-15,-1-7 2 16,11 0 2-16,3-7 6 15,-13-19-3-15,-8-3 19 16,-6 4-8-16,-21-1 21 16,-17 6 6-16,-7 6 7 15,0-4 24-15,0 10-42 16,0-3-4-16,-7 5-4 16,-7 6-15-16,14 0 0 15,0 0-4-15,0 0-23 0,0 11 19 16,0 21-12-1,0 13 15-15,21-7-12 0,17-4-20 16,0-9 24-16,3-13-20 16,-3-6-3-16,6-6 31 15,1 0-2-15,-7-20 3 16,0-12 7-16,-18-5-2 16,-6 6 6-16,-14-7 8 15,0 10 0-15,0-3 21 16,0 5-29-16,-14 9 3 15,1 8-8-15,-11 3 3 16,17 6-13-16,-7 0 4 16,0 0-14-16,-10 20 5 15,10 12 0-15,7 8-32 16,7 3-13-16,0-5-34 0,0-5 12 16,0-10-23-16,28-8 1 15,10-15 59-15,0 0 33 16,-11-21 6-16,-3-11 49 15,-17 6 27-15,0 2 18 16,-7-2-6-16,0 14-20 16,0 6 2-16,0 6-31 15,0 0-10-15,0 0-29 16,0 0-16-16,0 44 2 16,0 21 8-16,7 24 6 15,10-1-2-15,-10 12 4 16,-7-8-2-16,7 8 0 0,-7-3 9 15,0-2-10 1,0-7 1-16,0-5 0 0,0-20-3 16,0-23 6-16,-7-14-3 15,0-15 0-15,7-11 9 16,-17 0-5-16,-11 0 3 16,-16-6 12-16,-15-25-1 15,-3-9-16-15,-3-9 1 16,13-7-3-16,21-2-3 15,11-5 0-15,20 3-10 16,0-9-13-16,58-2 21 16,18-6-32-16,3 2 18 15,3 4 11-15,1-3 4 0,-25 2 4 16,-6 10 0 0,-14-2 0-16,-18 7 8 0,-13 6-7 15,4-1 26-15,-11 9 2 16,0 9-17-16,0 3 24 15,-11 11-22-15,-2 2-6 16,6 18 15-16,0-5-19 16,7 5-1-16,0 0-3 15,0 0-19-15,0 11 11 16,0 28-17-16,0 19 25 0,0 11 5 16,0 5-4-1,0 6-1-15,20 1 0 0,11-16 1 16,0-16-10-16,-17-18 9 15,0-16-7-15,-7-10 2 16,0-5-2-16,-7 0 7 16,17 0 15-16,-10-25-14 15,6-18 15-15,5-3-16 16,2-5 0-16,-13 7 1 16,0 11 3-16,10 15-4 15,-17 10 0-15,0 8-8 16,14 0 6-16,17 20-21 15,-4 19 20-15,11-7-6 16,0 5 1-16,-10-17-6 16,3-8 7-16,-1-4-18 0,-9-8 23 15,3 0-2 1,11-2 4-16,2-30 17 0,1-11-15 16,-7-8 7-16,-10-12 19 15,-7 0-16-15,-8 3 24 16,-6-9-13-16,0 0-8 15,-6 10 12-15,-22 4-26 16,-3 21 12-16,17 11-8 16,-3 14 2-16,10 9-10 15,7 0 3-15,0 26-25 16,0 31 15-16,0 20 10 16,0 12 0-16,0 14 0 15,0 4 5-15,24-18-14 16,4-11 9-16,10-21-26 0,-1-19 13 15,8-13-39-15,-7-13 2 16,7-12-3-16,-1 0-16 16,8-12 19-16,-18-19-52 15,-3-9-57-15,-31-3 24 16,0-3-31-16,-20 3-26 16,-42-2 80-16,-17 6 112 15,-11 1 0-15,1 12 41 16,6 6 8-16,25 9 30 15,27-1 5-15,17 9-15 16,14 3-10-16,0 0-48 16,7 0-11-16,45-5 8 15,30-1-4-15,8-8 22 0,6 2-22 16,-14 1 12-16,-16-1-12 16,-15 9 1-16,-30-2-8 15,-11 5 3-15,-10 0-107 16,-10 0-168-16</inkml:trace>
  <inkml:trace contextRef="#ctx0" brushRef="#br1" timeOffset="-230386.73">7881 11630 185 0,'0'0'216'15,"0"0"-68"-15,0 0-35 16,0 0 5-16,0 0-46 16,0 0-12-16,-31-20 17 15,31 17-36-15,0 3-7 16,0 0-22-16,0 0-6 0,0 0-10 16,0 0 4-16,0 0-18 15,0 0 16-15,0 0-1 16,0 0 3-16,0 3 0 15,18-3 7-15,-12 0 0 16,1 0 3-16,7 0 25 16,-7 0 56-16,-7-3-13 15,10-6 2-15,-10-5-17 16,0 3-29-16,0-3 16 16,0 8-36-16,0 0-9 0,-17 6 1 15,3-6-6 1,7 6-4-16,-10 0 3 0,4 0-9 15,6 0-1-15,7 20-12 16,0 6-89-16,0 5-27 16,37-7-84-16,43-2-97 15</inkml:trace>
  <inkml:trace contextRef="#ctx0" brushRef="#br1" timeOffset="-229906.73">10202 12049 674 0,'0'0'161'16,"0"0"-49"-16,0 0 3 16,0 0-20-16,0 0-40 15,0 0-9-15,-69-30-33 16,69 30-13-16,0 0 0 16,0-6 0-16,38 0 0 15,7 3-2-15,20-2 8 16,11-1-12-16,-4 6 4 15,11 0-77-15,-25 0-30 16,-13 0-55-16,-21 0 1 16,-24 0-88-16</inkml:trace>
  <inkml:trace contextRef="#ctx0" brushRef="#br1" timeOffset="-229715.73">10237 12153 374 0,'0'0'187'0,"0"0"-142"16,0 0-19-16,0 0-10 16,0 0 28-16,0 0 62 15,134 12-41-15,-65-12-8 16,-4 0-5-16,0 0-33 16,4 0-5-16,-17 5-14 15,-15 9-69-15,-23 6-300 16</inkml:trace>
  <inkml:trace contextRef="#ctx0" brushRef="#br1" timeOffset="-225296.73">11120 11944 406 0,'0'0'196'0,"0"0"-30"16,0 0-10-16,0 0-27 16,0 0-42-16,0 0 15 15,0 0-31-15,-38-22-20 16,38 18-1-16,-6 2-31 15,6 2 31-15,0 0-7 16,0 0-26-16,0 0 15 16,0 0-31-16,0 0-1 0,0 0 0 15,31 0-8 1,3-6 8-16,28 6 0 0,10 0 8 16,4 0-11-16,13-6 3 15,0 1-9-15,-23-4-18 16,-21 9-66-16,-32 0-34 15,-13 0-112-15,0 0-120 16</inkml:trace>
  <inkml:trace contextRef="#ctx0" brushRef="#br1" timeOffset="-224968.73">11832 11644 195 0,'0'0'528'0,"0"0"-351"16,0 0-10-16,0 0-44 15,0 0-6-15,0 0-49 16,0-40-36-16,0 40 6 16,0 0-38-16,0 0 3 15,0 0-3-15,0 3-14 16,0 26 14-16,7 3-3 15,0 14 11-15,0 4-6 16,3 2 1-16,-3 11-3 16,0 8 0-16,0 4 11 15,0-4-11-15,-1-8 0 0,12-23 0 16,-12-9-13 0,1-14 9-16,-7-8-99 0,0-3-111 15,0-6-157-15</inkml:trace>
  <inkml:trace contextRef="#ctx0" brushRef="#br1" timeOffset="-223169.73">12083 11235 286 0,'0'0'276'0,"0"0"-129"15,0 0-39-15,0 0 1 16,0 0 5-16,0 0-31 16,7-5 9-16,-7 5-32 0,0 0-28 15,-34 0 14-15,-21-6-44 16,-11 6 14-16,-16 0 9 16,-15 0-24-16,-19 0 17 15,-25 0-10-15,-14 6-7 16,-10-1 9-16,3 1-3 15,7-3-7-15,-10 0 0 16,18-3 13-16,-15 3-13 16,4-3 0-16,-11 5 1 15,-3-5-7-15,-6 6 10 16,-15 2-4-16,0 4 0 16,-6 5 9-16,13-8-11 15,8 2 2-15,23-4 0 16,14-7-2-16,0 0 5 0,7 0-3 15,3 0 0-15,-10 0 8 16,7 0-14-16,-7 0 6 16,14 0 0-16,3 2-9 15,4 9 12-15,-7 2-3 16,17-6 0-16,-1 4 7 16,15 1-11-16,7 3 4 15,-1-4 0-15,1 9-8 16,17-3 10-16,3 3-2 15,17-6 0-15,15-2 6 16,2-1-9-16,-9-2 3 16,13-3 0-16,-7-6 1 15,10 0 3-15,11 0-4 0,10 0 0 16,0 0 9-16,7 0-11 16,0 0 2-16,0 0 0 15,0 0-9-15,0 5 9 16,0-5 0-16,0 14-1 15,0 6-21-15,0 18 20 16,0 7 2-16,0 16 0 16,0 4-6-16,0 10 9 15,21 8-3-15,10 8 0 16,-17 9 6-16,10-3-5 16,-17 3-1-16,0-17 0 15,-7-12 9-15,6-2-3 0,-6-11-6 16,7-7 0-16,4 0 9 15,-5-5-7-15,1-4-2 16,0-14 0-16,0-3-4 16,-7-14 8-16,7-3-4 15,-7-2 0-15,10 0 7 16,-10 0-14-16,0 3 7 16,7-4 0-16,0 7-3 15,7-3 8-15,10 1-5 16,10 2 0-16,21 2 3 15,11-8-1-15,23 0-2 16,21-6 0-16,17 0 9 16,7 0-4-16,7 0-5 0,-10 0 0 15,3-6 8 1,7 0-8-16,0-5 0 0,24 2 0 16,10-2-2-16,4 6 5 15,0-3-3-15,-24 7 0 16,6-5-11-16,-3 0 5 15,-10 6 1-15,14-5 5 16,3-2-7-16,-17 7 8 16,0 0-1-16,-7 0 0 15,-18 0 0-15,5 0-7 16,6 0 7-16,-17 0 0 16,10 0-2-16,0 0 6 0,-10 0-4 15,10 0 0 1,0 7 4-16,-3-2-5 0,3 7 1 15,-3-3 0-15,-3 1-4 16,-18 2 9-16,-14-9-5 16,1 2 0-16,-25 1 2 15,-3 0-8-15,-21 0 6 16,-3-6 0-16,-7 0-5 16,-11 0 9-16,-13 0-4 15,4 0 0-15,2 0 6 16,1 0-8-16,10 0 2 15,-17 0 0-15,14-6 3 16,-14-14 3-16,17 3-6 16,-4-3 0-16,-3-6 7 15,-3 0-4-15,0-4-3 0,10-3 0 16,-10-4 5-16,0-9 3 16,-4 1-2-16,-10-10 8 15,0-5-12-15,0-3 16 16,0-14-18-16,-17 3 0 15,-11-9 5-15,4 0 4 16,3 5-5-16,15 2 6 16,6 1-5-16,0 4-1 15,0-4-4-15,0 11 0 16,0 0 5-16,0 7 4 16,6 5-2-16,-6 7 0 15,0-4 2-15,0 9 3 16,0-6-12-16,0 10 2 0,0 4 9 15,0 0-3-15,0 6-8 16,0 1 0-16,0 7 11 16,0 10-11-16,-6 2 0 15,-5 0 0-15,11 6-2 16,-7 0 7-16,0 0-5 16,7 0 0-16,-6 0-15 15,-1 0 12-15,-10 0-16 16,-11 15 19-16,-3 8-11 15,4 2-37-15,-18 1-43 16,-7 6-65-16,-30 2-254 0</inkml:trace>
  <inkml:trace contextRef="#ctx0" brushRef="#br1" timeOffset="-220529.73">6362 9140 427 0,'0'0'191'0,"0"0"-48"0,0 0-23 16,0 0-3-16,0 0-47 15,0 0-3-15,-66-49-29 16,-16 37-22-16,-21 4 38 15,-38 1-26-15,-45-6-9 16,-38 7 3-16,-27-3-16 16,-37 7-1-16,-25 2-5 15,3 0 8-15,-9 6-16 16,16 18 8-16,14 1 0 16,21 0-6-16,17-2 14 0,21 1-8 15,6-6 0 1,1 3-4-16,3-1-6 0,-4-6 10 15,11-5 0-15,-11-7-8 16,25-2 16-16,20 0-8 16,31 0 0-16,28 0 4 15,17 0-15-15,24 0 11 16,10 0 0-16,10 0-3 16,15 0 8-16,6 0-5 15,17 0 0-15,4 0 4 16,3 5-14-16,1 5 10 15,-11 4 0-15,-4-5-5 0,-10 8 15 16,7-5-10 0,11 2 0-16,-4-3 4 15,3 9-17-15,-3 6 13 0,10 8 0 16,0 6-8-16,-10 6 15 16,17 14-7-16,-6 14 0 15,6 12 1-15,0 14 6 16,7 8-5-16,0 4 7 15,0-3 15-15,14-4-21 16,23 7 21-16,-2-9-7 16,3 0-13-16,-7 0 26 15,6-3-23-15,-9-6 9 16,-4 1 11-16,-17 2-26 16,-7-8 25-16,0-7-11 15,0-13-13-15,0-15 17 0,0-11-18 16,0-6-1-16,-7-11 6 15,7-6 5-15,-7-6-8 16,7 4-3-16,0-10 1 16,0 3-4-16,0-11 3 15,0 6 0-15,0 0-2 16,0-3 8-16,14 2-6 16,13 7 0-16,28-6 1 15,4 0-2-15,6 2 4 16,11 3-3-16,3-5 0 15,3 3 10-15,15-4-11 16,16 1 1-16,4-6 0 16,17 0-5-16,0 0 5 0,7 0 0 15,0 0-2-15,-17 0-4 16,3 0 1-16,-3 0 1 16,10 0-1-16,-7-6-7 15,1-8 5-15,-12 3 7 16,-5-1-4-16,2 4 6 15,-17 2-7-15,7-2 5 16,-6 2-3-16,-8 0-7 16,7 0 8-16,-6 0 2 15,-1-2 0-15,-3 2 6 16,10 1-6-16,4-1 0 16,-4-3 0-16,-10 4-5 15,11 5 6-15,-8-6-1 16,14 0 0-16,-3 6 7 0,-4 0-10 15,7 0 3 1,0 0 0-16,7 0-4 0,4-6 7 16,3 0-3-16,10 2 0 15,-3-6 6-15,10-1-9 16,7 2 3-16,0-2 0 16,14 3-3-16,-14-4 6 15,6 6-3-15,-12-5 0 16,-8 5 8-16,0-3-11 15,-3 3 3-15,3-5 0 16,7 4-6-16,-17-1 10 16,10 3-4-16,-17-3 0 15,0 5 6-15,-20 3-7 0,-15 0 1 16,-9 0 0 0,-22 0-6-16,1 0 10 0,0 0-4 15,6 0 0-15,1 0 6 16,-1 0-9-16,1 0 3 15,3 0 0-15,-14 0-3 16,-3-2 8-16,0-5-5 16,-17 2 0-16,-11 5 9 15,-10 0-13-15,7-6 4 16,7 3 0-16,-8-3-2 16,18 1 7-16,-10-9-5 15,0 2 0-15,3-8 11 0,4-3-10 16,-14 3-1-16,10-12 0 15,-10 7 13-15,-7-13-7 16,0 1-3-16,0-9-2 16,0 0 12-16,0-4-9 15,0-8-4-15,0 1 0 16,0-6 0-16,0-6 6 16,0 5-6-16,0-12 0 15,0 5 9-15,0-3-9 16,0 3 0-16,0-8 0 15,-31 3 6-15,0-1 0 16,-10-6-6-16,3 2 1 16,0 4 12-16,7 6-9 0,10 8-4 15,14 6 0-15,1 6 0 16,6 2 6-16,0 10-6 16,0-11 0-16,0 16 13 15,0-7-14-15,-11 11 1 16,4 1 0-16,-6 1-1 15,6-4 7-15,-7 1-6 16,-3-7 0-16,3-2 12 16,7 6-14-16,-10 0 2 15,3 8 0-15,1 6-6 16,-5-1 9-16,5 7-3 16,6 0 0-16,-7 3 8 15,7-4-12-15,-10 4 4 16,3 3 0-16,7-7-7 0,0 10 11 15,-10-1-4-15,17 6 0 16,0 0 8-16,0 0-16 16,0 0 8-16,-7 0 0 15,7 0-12-15,-7 0 15 16,-6 0-3-16,-25 0 0 16,-21 0 1-16,-30 0-11 15,-24 0 10-15,-28 0 0 16,-35 0-8-16,-40 0 8 15,-29 2 0-15,-30 24-8 0,-13 17-54 16,16 18-15 0,4 5-130-16,30-15-333 15</inkml:trace>
  <inkml:trace contextRef="#ctx0" brushRef="#br0" timeOffset="-180616.73">19042 11279 507 0,'0'0'86'16,"0"0"-20"-16,0 0-19 15,0 0 25-15,0 0-17 16,0 0-42-16,0-12 4 16,-7 24-11-16,1 10-1 15,6 2 17-15,0-11-19 16,0 0 5-16,0-13 5 15,0 0-11-15,0 0 32 0,13 0 4 16,42-33 40-16,18-16 1 16,23-10-68-16,7-22-2 15,10 2-9-15,-3-2-89 16,-6 16-110-16,-15 10-168 16</inkml:trace>
  <inkml:trace contextRef="#ctx0" brushRef="#br0" timeOffset="-180107.73">20985 11327 468 0,'0'0'142'0,"0"0"-45"0,0 0-7 16,0 0-26-16,0 0-3 16,0 0-57-16,0-14 8 15,0 19-12-15,0 20 3 16,7 7 8-16,3-6-10 15,-3 0 2-15,0-15-2 16,7-9 9-16,-1-2-9 16,32-13 26-16,31-39 80 15,34-30-40-15,24-21-67 0,21-8-1 16,-7-1-32-16,-8 6-181 16,-26 11-261-16</inkml:trace>
  <inkml:trace contextRef="#ctx0" brushRef="#br0" timeOffset="-181597.73">15886 11250 486 0,'0'0'120'0,"0"0"-47"0,0 0-42 15,0 0 11 1,0 0 27-16,0 0-33 0,0 0-9 16,0-15 2-16,0 15-23 15,0 0 13-15,0 9 0 16,14 14-1-16,-4 8 12 16,-3-4-29-16,7-1 2 15,-8-8 0-15,1-6 4 16,11-12-2-16,-18 0-5 15,6 0 0-15,15 0 20 16,-4-6-16-16,18-18 31 16,2-14 4-16,8-8-29 0,0-9 8 15,6 1-18-15,8 3-13 16,-14 19-73-16,-8 21-90 16,-13 11-39-16,-24 6-232 15</inkml:trace>
  <inkml:trace contextRef="#ctx0" brushRef="#br0" timeOffset="-181157.73">17309 11184 368 0,'0'0'197'15,"0"0"-95"-15,0 0-23 16,0 0 4-16,0 0-4 15,0 0-54-15,0-17-6 16,0 17 0-16,0 0-15 16,0 0-1-16,0 23 2 15,0 8 5-15,0 9 26 0,7-8-33 16,0-12 5-16,10-3-4 16,-3-9 2-16,0-8 4 15,17 0-8-15,20-20 11 16,25-31 56-16,27-24-55 15,7-10-6-15,11-10-8 16,-5 7-101-16,-19 11-155 16,-22 19-521-16</inkml:trace>
  <inkml:trace contextRef="#ctx0" brushRef="#br0" timeOffset="-149979.73">22818 4263 326 0,'0'0'128'16,"0"0"-24"-16,0 0-24 15,0 0 24-15,0 0-27 16,0 0-26-16,-141-86-19 15,141 86-25-15,13 0-9 16,18 0 2-16,14 0 0 16,0 3-1-16,-18 17 1 0,4 2 0 15,-17 1 0-15,-14 9 4 16,0-1-5-16,0 3 1 16,-14-5 0-16,-17-3-1 15,11-4 5-15,-4-7-4 16,17-1 0-16,7-2 7 15,0-4-11-15,0 1 4 16,24-4 0-16,17-5 1 16,42 0-1-16,13-2-3 15,17-27-55-15,-3-3-67 16,-20 4 1-16,-32-1-87 16</inkml:trace>
</inkml:ink>
</file>

<file path=ppt/ink/ink1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5-18T11:49:28.057"/>
    </inkml:context>
    <inkml:brush xml:id="br0">
      <inkml:brushProperty name="width" value="0.05" units="cm"/>
      <inkml:brushProperty name="height" value="0.05" units="cm"/>
      <inkml:brushProperty name="color" value="#3165BB"/>
      <inkml:brushProperty name="fitToCurve" value="1"/>
    </inkml:brush>
  </inkml:definitions>
  <inkml:trace contextRef="#ctx0" brushRef="#br0">0 580 729 0,'0'0'148'0,"0"0"-54"0,0 0 37 0,0 0-46 0,0 0 11 15,0 0-38-15,0 0-20 16,0 0 14-16,27-52-29 16,-27 52-3-16,11 0-7 15,-11 0-6-15,14 0-5 16,-1 0-2-16,18 20 0 16,-3 6-3-16,3 3 3 15,6-1 0-15,1 3 0 16,-10-2 9-16,3-3-10 15,-4-9 1-15,-10-6 0 16,-3-6-1-16,-14-1 5 16,7-4-4-16,0 0 9 15,17-9-4-15,14-30 6 16,20-19-11-16,15-22 5 16,9-11 0-16,7-10-5 15,8 5 0 79,-15 9 0-78,-10 22 10-16,-20 16-13 0,-14 14 3 0,-14 16 0 0,-10 5-2 0,-7 5 2 15,-1 7 0-15,-6 2-3 0,0 0-34 0,0 0-23 0,0 0-63 0,0 0-99 16,-20 0-136-16,-18 8-323 0</inkml:trace>
</inkml:ink>
</file>

<file path=ppt/ink/ink13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5-18T12:28:20.804"/>
    </inkml:context>
    <inkml:brush xml:id="br0">
      <inkml:brushProperty name="width" value="0.05" units="cm"/>
      <inkml:brushProperty name="height" value="0.05" units="cm"/>
      <inkml:brushProperty name="color" value="#ED1C24"/>
      <inkml:brushProperty name="fitToCurve" value="1"/>
    </inkml:brush>
  </inkml:definitions>
  <inkml:trace contextRef="#ctx0" brushRef="#br0">5887 1055 672 0,'0'0'220'16,"0"0"-58"-16,0 0-16 15,0 0-57-15,0 0-27 16,0 0-17-16,0-26-33 15,-7 26 11-15,-17 9-23 0,3 19 1 16,7 13-3 0,4 4 3-16,10 9-1 0,0 3 0 15,17 0 7-15,11-2-9 16,27-9 2-16,3-7 0 16,1-13 1-16,6-8 4 15,11-18-5-15,-1 0 10 16,4 0-7-16,4-32 29 15,6-8 13-15,-23-5-11 16,2-9 18-16,-16-7-25 16,-25-11 13-16,-20-5 3 15,-7-6-30-15,0 4 22 16,-58 7-30-16,-14 12-3 16,-11 14 7-16,-13 17-9 15,6 13 0-15,8 12-1 0,10 4-12 16,3 12 5-16,24 34-8 15,11 14-48-15,10 11-31 16,17 9-90-16,7-2-151 16,0-7-376-16</inkml:trace>
  <inkml:trace contextRef="#ctx0" brushRef="#br0" timeOffset="1038">5777 1578 448 0,'0'0'224'16,"0"0"-46"-16,0 0-21 15,0 0-4-15,0 0-12 16,0 0-64-16,110-100-9 16,-110 97-18-16,0 3-32 15,0 0 20-15,0 0-33 16,0 0 0-16,-31 29-9 15,-42 30 12-15,-37 30-3 16,-31 17 8-16,-17 7-8 16,4-9 7-16,6-7-12 0,14-8 0 15,24-3 2-15,13-6 7 16,15-5-9-16,16-21 0 16,22-14 7-16,13-19-8 15,17-5 1-15,14-13 0 16,0-3 10-16,0 0-7 15,0 0 7-15,0 0-2 16,0-6-1-16,0-22-10 16,0-7 3-16,0 1 0 15,0-6-6-15,0-1 8 16,7 2-2-16,7 1 0 16,-14 7 7-16,0 11-11 15,0 8 4-15,0 6 0 0,0-2-7 16,-7 6 4-1,-24-2 3-15,3 2-2 0,-9 2-10 16,-1 0 6-16,-7 11 0 16,0 23 0-16,-6 18 1 15,-1 13 6-15,-6 11-1 16,-1 3 0-16,15 1 4 16,6 0-10-16,24 6 6 15,14-4 0-15,0 7-5 16,21 3 7-16,37-9-2 15,18-6 0-15,20-20-7 16,0-17 5-16,25-17-5 0,-4-23 7 16,3 0 1-16,4-34 8 15,-14-20-8-15,3-18 14 16,-23-11-4-16,-32-8 28 16,-13-12-21-16,-32-14 3 15,-13-7 7-15,-20 13-27 16,-56 19 14-16,-20 24-15 15,-14 31 0-15,-24 20-9 16,7 17 1-16,10 0-2 16,20 29-2-16,15 16-73 15,30 8-29-15,21 11-80 16,24 5-169-16,7-1-300 16</inkml:trace>
  <inkml:trace contextRef="#ctx0" brushRef="#br0" timeOffset="1853">3989 3248 693 0,'0'0'227'16,"0"0"-69"-16,0 0-23 15,0 0-17-15,0 0-52 16,0 0-41-16,-169 3 9 15,94 51-32-15,-15 17 16 16,-6 12 13-16,-7 6-30 16,0 3 22-16,-1-5-17 15,-2-6-3-15,20-10 1 16,3-10 0-16,25-18-4 16,20-15 0-16,14-14 7 15,24-8-9-15,0-6 2 0,0 0 0 16,0 0-1-16,10-20 4 15,25-12-3-15,2 1 7 16,-6 3 3-16,-24 2-6 16,-7 3-4-16,0 3 1 15,0 0-1-15,-7 0 3 16,-30 5-3-16,-8 4 0 16,0 2 2-16,-13 9-5 15,-11 0 3-15,-3 0-3 16,-18 32-5-16,1 17 3 15,-7 10 5-15,-1 16-1 16,25 5 6-16,10 3-13 16,25-3 8-16,30-3 0 0,7-2-6 15,17-7 8-15,48 0-2 16,25-10 0-16,20-15-14 16,17-18 10-16,14-25 4 15,0 0 0-15,0-53 16 16,-7-20-11-16,-17-12 30 15,-21-6 9-15,-20 2-31 16,-42 3 27-16,-17 6-21 16,-17 6-5-16,-31 5 15 15,-41 9-24-15,-35 5-1 16,-9 7-4-16,-19 11 7 16,8 12-15-16,17 10 8 15,0 15-9-15,21 0 2 16,-1 11-41-16,25 21-40 0,14 11-27 15,33 5-131-15,18 4-171 16</inkml:trace>
  <inkml:trace contextRef="#ctx0" brushRef="#br0" timeOffset="2662">2180 4760 706 0,'0'0'155'16,"0"0"-32"-16,0 0 19 16,0 0-43-16,0 0-31 15,0 0-21-15,-168 7-33 16,92 40 15-16,-13 16-5 16,-1 18-8-16,-6 7 20 15,0 3-30-15,-1 1 11 0,25-12-3 16,3-15-10-16,35-10 6 15,3-13-10-15,17-7 0 16,4-7 0-16,3-10 6 16,7-10-6-16,0-8 0 15,0 0 8-15,0 0-4 16,0-6-1-16,7-22 1 16,10-3 7-16,-3-1-2 15,-7 6-9-15,-7 9 0 16,0 1 9-16,0 0-8 15,0 2-1-15,-21 6 0 16,-10-3-6-16,0 8 9 0,-3 3-3 16,-18 0 0-16,1 8-4 15,-18 30-4-15,-14 13 8 16,4 12 0-16,-10 11-7 16,6 9 11-16,25-3-4 15,27-5 0-15,31-6 4 16,0-4-12-16,38-2 8 15,27 0 0-15,31-12-7 16,11-13 0-16,17-18 7 16,-4-20 0-16,-3 0 1 15,-3-29-7-15,-11-17 9 16,-24-14-3-16,-4-6 33 16,-23-3-23-16,-28-2 24 15,-24-3 6-15,0-4-22 16,-38 1 12-16,-44 3-28 0,-21 14-2 15,-7 17 0-15,-18 23 1 16,8 20-1-16,17 0 0 16,13 3-10-16,32 23 6 15,20 5-68-15,31 3-51 16,7 0-69-16,31-7-238 16</inkml:trace>
  <inkml:trace contextRef="#ctx0" brushRef="#br0" timeOffset="4299">6798 1146 737 0,'0'0'157'0,"0"0"-22"16,0 0 24-16,0 0-74 16,0 0-21-16,0 0-40 15,-83-5-21-15,83 50 15 16,17 18-2-16,21 12 10 16,28 8 11-16,23 10-29 15,28 19 22-15,17 11-14 16,14 9-12-16,10-1 12 15,-3-16-11-15,-14-16-5 16,-24-16 0-16,-28-14 9 0,-13-13-9 16,-18-6 0-1,-13-7 0-15,-18-11 0 0,4-7 4 16,-17-8-4 0,-4-9 0-16,-3-1 6 0,0-7-5 15,-7 0-1-15,0 0 0 16,0 0 23-16,0-12-18 15,0-11 10-15,-24 3-3 16,-10-3-7-16,-11 6 1 16,-7 6-6-16,-10 7 0 15,4 4-10-15,0 0 11 16,-11 21-1-16,10 25 0 16,1 11-2-16,13 8-4 15,14 7 6-15,31 0 0 16,0 2-9-16,45 3 3 0,31-3 6 15,13-8-1-15,0-12 3 16,8-26-5-16,-1-10 3 16,0-18 0-16,0 0-2 15,-6-11 7-15,-4-32-5 16,-4-11 5-16,-13-10-2 16,-24-10 22-16,-18-8-6 15,-27-10-8-15,0-5 24 16,-20-3-30-16,-49 11 9 15,-3 18-11-15,-18 16 5 16,-6 20-11-16,7 18 3 16,-8 17 0-16,15 0-11 0,10 10-18 15,20 23-38-15,28 11-34 16,24 4-116-16,0 1-136 16,24-4-294-16</inkml:trace>
  <inkml:trace contextRef="#ctx0" brushRef="#br0" timeOffset="5206">8407 3210 482 0,'0'0'345'0,"0"0"-260"0,0 0 60 16,0 0-22-16,0 0-19 16,0 0-22-16,-110-51-41 15,110 51 1-15,0 0-34 16,27 6 1-16,42 27 2 15,10 20 3-15,28 9-5 16,10 15 20-16,-7 3-23 16,-4 1 17-16,-2-10-17 15,-25-11 0-15,-4-9 3 16,-16-8-9-16,-8-4 1 16,-13-12 7-16,-14-6-3 15,-10-11-5-15,0-4 0 16,-14-6 9-16,0 0-1 0,0 0 4 15,0 0 16-15,0-6 10 16,0-10-36-16,-21 1 12 16,-3 4-10-16,-4 2 6 15,4 3-15-15,4 6 5 16,-4 0 0-16,3 0-6 16,-10 17 4-16,4 15 2 15,-4 7 0-15,7 11 0 16,10 7-6-16,0 11 6 15,14 18 0-15,0 11-3 16,0 3 9-16,0 1-6 16,45-16 0-16,13-13 0 0,8-15-7 15,23-17 7-15,14-17 0 16,11-23-1-16,9 0 12 16,5-26-6-16,-1-25-5 15,-17-9 6-15,-14-6 7 16,-37-8-8-16,-28-3 27 15,-25-9 7-15,-6-9-29 16,-44 4 18-16,-46 5-20 16,-27 15 0-16,-30 18-12 15,-12 17 4-15,5 16 0 16,-1 14-3-16,28 6-13 16,17 0 5-16,34 6-58 15,24 23-45-15,39 8-43 0,6 6-179 16,7-9-225-1</inkml:trace>
  <inkml:trace contextRef="#ctx0" brushRef="#br0" timeOffset="9154">966 6035 525 0,'0'0'147'0,"0"0"-64"16,0 0 30-16,0 0-8 16,0 0-3-16,0 0-52 15,0 0-2-15,-192 197-7 16,140-137-22-16,-10 3 22 15,11-2-29-15,-8-2 0 16,1-2 7-16,6 1-11 16,1-9-5-16,6-5-3 15,7-6 9-15,0-6-11 16,18-10 2-16,2-4 0 16,12-11-3-16,-1 1 10 15,7-8-7-15,0 0 0 0,0 0 8 16,0 0 5-1,0 0-10-15,0 0 5 0,-7-8 8 16,7-8-2-16,0 2-14 16,0 3 3-16,0-4 4 15,-7 7-1-15,7-1-6 16,-10 3 0-16,10 3 2 16,0 3 6-16,0 0-8 15,0 0 0-15,-7 0 5 16,7 0-20-16,0 0 15 15,-7 0-7-15,-7 20 1 16,7 9 7-16,-17 14-1 0,-3 9 0 16,3 5 3-16,3 8-7 15,-3 4 4-15,3 3 0 16,14-4-4-16,-3-2 13 16,10-3-9-16,0-9 0 15,31-8 2-15,28-7-15 16,9-9 12-16,22-10-10 15,-4-15 8-15,10-5-7 16,-7 0 10-16,1-34 2 16,-15-5-1-16,-16-11 39 15,-21-4-18-15,-18-7 19 16,-13-10 11-16,-7-3-34 16,-7-4 13-16,-37 7-19 0,-22 8-10 15,-3 12 7 1,-10 14-9-16,-3 14 0 0,10 12-3 15,10 7 4-15,10 4-7 16,14 0 6-16,11 23-21 16,3 9-16-16,17 8-93 15,7 5-48-15,0 4-145 16,0-5-262-16</inkml:trace>
  <inkml:trace contextRef="#ctx0" brushRef="#br0" timeOffset="11555">6953 714 336 0,'0'0'190'0,"0"0"-56"0,0 0-19 15,0 0-22-15,0 0-46 16,0 0-20-16,0 0-10 16,82 0-13-16,-37 0 65 15,6 0-21-15,-6 0-16 16,0 0 17-16,-14-5-27 15,-4-1 6-15,-3-2 11 16,-10-1-25-16,-7 0 25 16,0-2-14-16,-7-4-19 15,10 1 24-15,-10-4-27 16,0 5 0-16,0-5-2 16,0 4 12-16,0 0-22 0,0 0 9 15,-31-1-9 1,0 4-1-16,-14 2 1 0,1 0 9 15,3 4-9-15,-4 2 22 16,28 3-16-16,3 0 3 16,14 0 0-16,0-3-12 15,0 3 8-15,0 0-6 16,31 0 5-16,20 6 5 16,8 14-1-16,23-2 1 15,-9 1 0-15,9 1-1 16,-10 0 5-16,-3-2-4 15,-24-3 0-15,-18-2 7 16,-10-2-17-16,-17 4 10 16,0-1-27-16,-24 4 25 0,-34 2-23 15,-18 0-71-15,4 0-74 16,7-6-79-16,10 0-92 16</inkml:trace>
  <inkml:trace contextRef="#ctx0" brushRef="#br0" timeOffset="12215">7829 502 539 0,'0'0'178'15,"0"0"-20"-15,0 0-37 16,0 0-29-16,0 0-29 0,0 0-50 15,0-68 6-15,0 68-19 16,7 0-5-16,24 6-8 16,4 17 16-16,9 8-3 15,8 0 0-15,3 4 5 16,-4-3-7-16,-16-7 2 16,-4-2 0-16,-18-2-8 15,-6-10 3-15,-7 0 2 16,0-4-8-16,0 3-21 15,-34-4 31-15,3-3-32 16,-7-3-1-16,18 0 27 0,20 0 3 16,0-11 4-1,0-12-4-15,0-7 8 0,6-1 4 16,25 0-8-16,-3 2 0 16,3 5 9-16,-11 5-2 15,-2 8-7-15,-11 5 2 16,-7 3 8-16,0 3-10 15,0 0 0-15,6 0 0 16,1 0-12-16,7 0 8 16,10 18 4-16,7 8 0 15,-3-1 3-15,9 1-11 16,8-4 8-16,0-1 0 16,-1-7 2-16,8-8 7 15,-14-6-7-15,-4 0 48 16,4 0 2-16,-7-12 26 0,-17-11-18 15,-14 1-12-15,0-7 13 16,0 1-56-16,-38-5 13 16,-21-1-18-16,1 4 3 15,0 1-16-15,3 9 13 16,20 8 0-16,-3 6-10 16,7 6-28-16,11 0-41 15,6 9-63-15,4 20-60 16,10 0-39-16,10-1-127 15</inkml:trace>
  <inkml:trace contextRef="#ctx0" brushRef="#br0" timeOffset="12568">8868 474 602 0,'0'0'173'0,"0"0"-48"15,0 0-4-15,0 0-67 16,0 0-24-16,0 0-30 16,-38-14 13-16,31 31-16 15,7 12 3-15,0 2 0 16,0-2 4-16,27-7 5 16,18-4-5-16,0-12 1 15,0-6 0-15,-8 0 23 0,-6 0 4 16,-3-11 24-16,-21-12 19 15,10-4-49-15,-17 1 12 16,0-5-15-16,0 0-21 16,-38-1-4-16,0 1 2 15,0 8 0-15,18 6-8 16,-4 8-2-16,17 7-63 16,0 2-118-16,7 0-149 15,0 0-126-15</inkml:trace>
  <inkml:trace contextRef="#ctx0" brushRef="#br0" timeOffset="12982">9356 0 649 0,'0'0'154'0,"0"0"-49"16,0 0-18-16,0 0-70 15,0 0-12-15,0 0 5 16,14 146-6-16,3-80 19 16,4-1-23-16,-1-5 0 15,-10-2 6-15,11-5 5 16,-7-10-11-16,3-11 0 16,-3-12-23-16,0-15-48 15,-4-5-29-15,-3 0 42 0,6-28 18 16,-13-9-44-16,0 2 33 15,-13 1-37-15,-25 5-19 16,-14 4-4-16,8 2 50 16,-8 3 61-16,0 9 8 15,22 2-1-15,16 6 60 16,14 3 3-16,0 0-32 16,0 0-16-16,27 0 13 15,25 0 58-15,30-8-20 16,15-1-44-16,6-5-4 15,10 5-25-15,-23 4-29 0,-25-1-208 16</inkml:trace>
  <inkml:trace contextRef="#ctx0" brushRef="#br0" timeOffset="27518">9579 2782 636 0,'0'0'184'0,"0"0"-103"16,0 0 24-16,0 0 16 15,0 0 6-15,0 0-59 16,0 0 8-16,-82 14-14 15,82-14-34-15,0 0 26 16,0 0-35-16,0 0-4 16,7-5 11-16,7-13-20 15,-4-2 0-15,-3 0-6 16,6 2 8-16,-6 4-10 16,0 3 2-16,-7 0 0 15,0 5 0-15,0 3 9 16,0 3-9-16,0 0 0 15,0 0-1-15,0 0-11 0,0 0 7 16,0 0-5 0,0 11 3-16,0 18 9 0,0 8-2 15,7 4 0-15,17 4 2 16,-10-2-7-16,10-3 5 16,-10 0 0-16,0-3-6 15,-8-3 14-15,-6-2-8 16,0-7 0-16,0-1-9 15,0-10-2-15,0 0 8 16,-20-3-1-16,-18-2-4 16,-7 0 11-16,1-9-3 15,23 0 0-15,7 0 2 16,4 0 1-16,10 0-3 16,0 0 0-16,0-3-2 0,38-12-29 15,30-5 17-15,5-2 9 16,30 1-17-16,-7-1 12 15,-7 4-51-15,-6 1-34 16,-18 0-35-16,-20-2-50 16,-21 1-16-16,-24-5-80 15,0 1-185-15</inkml:trace>
  <inkml:trace contextRef="#ctx0" brushRef="#br0" timeOffset="27986">9696 2264 275 0,'0'0'174'0,"0"0"-53"16,0 0-9-16,-275-14 12 16,217 42-59-16,-1 21 9 15,15 8-21-15,-1 9-25 16,14 8 27-16,10 4-35 15,-3 10 10-15,-3 6 10 16,10 6-29-16,3 3 16 16,14 0-25-16,0 0 2 15,24 0 2-15,34-6-1 16,15-11-5-16,33-14 1 0,-3-21 8 16,14-22-8-16,4-20-1 15,13-9 0-15,-11-6 24 16,12-41-1-16,-1-17 50 15,-17-20 0-15,3-13-44 16,-31-21 15-16,-23-13-5 16,-22-18-22-16,-37-4 13 15,-7-2-29-15,-72 9 2 16,-48 23-3-16,-42 23 5 16,-17 29-13-16,-6 25 8 15,30 23-7-15,21 20-2 16,37 3-5-16,15 3-37 15,24 34-42-15,27 15-95 16,10 13-47-16,14 10-179 16</inkml:trace>
  <inkml:trace contextRef="#ctx0" brushRef="#br0" timeOffset="31601">2077 1787 710 0,'0'0'132'0,"0"0"-36"15,0 0 27-15,0 0-33 16,0 0-33-16,0 0 15 16,0 0-46-16,-38 0 12 0,38 0-18 15,17 0-11 1,11 0 7-16,16-3-14 0,8-9 0 15,0 4 13-15,-8 2-8 16,-6 0-4-16,-7 4-1 16,-17 2 9-16,0 0-11 15,-8 0 0-15,5 0 0 16,-11 6-10-16,0 16 9 16,0 4 1-16,0 3 0 15,0 2 7-15,-31 1-11 16,-7-1 4-16,11-8 0 15,-4-6 4-15,6-5 2 16,19-5-6-16,-1 0 0 0,7-5 8 16,0-2-10-16,0 0 2 15,0 0 0-15,0 0 11 16,0 0-8-16,7 0-3 16,24 0 0-16,6-2 2 15,8 2-9-15,7 0 7 16,-8 0 0-16,1 8-9 15,-17 9 10-15,-4 4-1 16,-11-4 0-16,-13 2-6 16,0 1-2-16,0-2 2 15,-31-2 6-15,-27 2-3 16,-14-4 4-16,-4-5-1 0,11-1 0 16,3-4-11-16,17-4-7 15,11 0-48-15,3 0-14 16,17-4-14-16,14-18-94 15,0-10-29-15,21-14-77 16</inkml:trace>
  <inkml:trace contextRef="#ctx0" brushRef="#br0" timeOffset="32091">2431 1304 332 0,'0'0'160'0,"0"0"-34"0,0 0-8 16,-278-4-6 0,202 14-44-16,0 13-1 0,11 5-7 15,6 8-31-15,8 19 8 16,-1 14-9-16,8 16-14 16,-8 12 29-16,14 4-27 15,7 5 5-15,11-3-5 16,2 5-10-16,18 3-3 15,0 1-3-15,0-3 3 16,45-12-2-16,31-14-1 16,13-24 0-16,21-15-6 15,17-21 10-15,8-14-4 16,6-9 9-16,-4 0-5 16,-3-32 27-16,-7-14 18 0,-17-8 5 15,-20-12 10-15,-8-12-28 16,-16-7 9-16,-15-12-16 15,-34-12-17-15,-17-7 16 16,-31-9-27-16,-58 6 2 16,-28 5-3-16,-17 13 1 15,-7 24-4-15,0 20 3 16,7 23-10-16,10 22-1 16,11 12 2-16,3 4-6 15,27 35-26-15,18 19-89 16,27 10-42-16,24 15-103 15,14 3-198-15</inkml:trace>
  <inkml:trace contextRef="#ctx0" brushRef="#br0" timeOffset="34765">4962 5412 687 0,'0'0'147'0,"0"0"5"0,0 0-31 15,0 0-19-15,0 0-21 16,-210-146-51-16,158 140-3 16,-6 6-21-16,13 0-3 15,-6 11-6-15,6 24 3 16,7 5 0-16,24 12-7 16,7 5 11-16,7-3-4 15,0-5 0-15,35-6-6 16,20-10-1-16,-4-9 5 15,1-10-2-15,-7-11-4 16,-1-3 12-16,1-3-4 0,-10-31 17 16,2-9-13-1,-6-12 15-15,-3-10 6 0,-21-15 4 16,10-17 14-16,-17-10-41 16,0-4 18-1,0 8-9-15,0 11-9 0,-24 24 17 16,3 20-18-16,7 19 10 15,-10 18 10-15,17 11-15 16,7 0-12-16,0 20 4 16,0 39-19-16,0 33 14 15,0 17 7-15,0 0 0 16,7-4 0-16,31-16 8 0,14-15-8 16,-1-11 0-1,-6-17 2-15,0-12-9 0,-14-11 7 16,-18-9 0-16,1-8-6 15,-7-6 6-15,10 0 0 16,4 0 0-16,3-18 6 16,3-12 7-16,-2-5-11 15,-19 1-2-15,-6-1 7 16,0-1 2-16,0 1-4 16,0 10-5-16,0 7 4 15,0 10-7-15,0 8 3 16,0 0-5-16,0 0 5 15,0 17-29-15,0 23 29 16,0 9 0-16,14-1 0 16,24-2-11-16,0-10 10 0,-4-16-1 15,11-8-5-15,-7-12 6 16,13 0 1-16,-6-32 2 16,7-16 4-16,-8-15 10 15,-13-5-9-15,-17-7 11 16,-14 1 12-16,0 8-23 15,-14 9 24-15,-24 11-11 16,1 18-11-16,16 16 25 16,7 9-26-16,4 3-2 15,3 0-6-15,0 43-16 16,0 34 15-16,0 36 1 16,7 18 0-16,0 14-4 0,0 12 4 15,0 1 0 1,0 4-1-16,0-7-8 0,0-21-2 15,0-28-22-15,14-40 5 16,10-34 27-16,4-26-14 16,3-6 15-16,13-55 7 15,15-26-5-15,-1-18 9 16,1-10-11-16,-28-5 3 16,-18 2-1-16,-13 9-1 15,0 15-1-15,-34 19 0 16,-21 21 6-16,-3 16-12 15,6 12 6-15,24 9 0 16,4 7-14-16,17 2 14 0,7 2-3 16,0-3 2-1,0 3-38-15,7-3 15 0,24-3-2 16,28-11 26-16,-8-15-4 16,8-7 8-16,-15-9-4 15,-13-7 8-15,-10-3-2 16,3-1 23-16,-17-1-6 15,0 8-8-15,-7 12 24 16,0 17-24-16,0 9 7 16,0 12 7-16,0 2-28 15,0 0 15-15,0 0-16 16,0 4-10-16,0 43 6 0,0 27-6 16,0 32 10-16,0 17 0 15,0 14 8-15,0 6-10 16,0-9 2-16,0-11 0 15,0-23-2-15,0-23 5 16,0-16-3-16,7-27 0 16,10-17-4-16,4-11-1 15,16-6 4-15,15-4 1 16,0-32-1-16,13-19 7 16,-14-2-6-16,-13 0 0 15,-31 0 8-15,-7 5-4 16,-7 1-4-16,-51 2 0 15,-7 7-7-15,-25 4-7 16,1 13-33-16,-14 1-22 16,6 13-68-16,8 3-40 0,20-7-103 15,11-10-182-15</inkml:trace>
  <inkml:trace contextRef="#ctx0" brushRef="#br0" timeOffset="36140">5990 2141 449 0,'0'0'154'15,"0"0"-35"-15,0 0 1 0,0 0-24 16,0 0-8-16,0 0-19 16,0 0-44-16,0 3-10 15,17 63-15-15,-3 40 0 16,-1 34 41-16,1 25-5 15,-14 18 0-15,0 9 12 16,0 5-37-16,0-2 30 16,-14-6-12-16,-13-7-24 15,-4-11 11-15,7-19-16 16,10-26 0-16,7-37 0 0,7-35 8 16,0-25-8-16,0-15 0 15,0-14 4-15,0 0 4 16,0 0 3-16,0-43 2 15,0-23-4-15,0-34-9 16,7-17-18-16,7-17-78 16,-4-13-85-16,-3-6-65 15,7-16-153-15</inkml:trace>
  <inkml:trace contextRef="#ctx0" brushRef="#br0" timeOffset="36663">6182 1989 505 0,'0'0'140'0,"0"0"-33"15,0 0-3-15,0 0-48 16,0 0 0-16,0 0 15 15,-96-47-40-15,89 43 17 16,-7-2-14-16,14 6-15 16,0 0 15-16,-6 0-34 15,6 0-1-15,-11 37 0 0,-3 21-4 16,-6 10 5-16,-4 1 0 16,-4-3 1-1,4-6 3-15,4-3-4 0,2-9 0 16,5-8 0-16,6-8 11 15,0-12-11-15,7-11 0 16,0-6 0-16,0-3 13 16,0 0-11-16,0-12 14 15,0-31 22-15,0-8-31 16,20-15 2-16,5-6 2 16,-5 4-3-16,4 0 20 15,-10 6-27-15,7 18 5 16,-4 6 2-16,-3 16 2 15,-8 7-9-15,-6 9-1 16,14 6-4-16,-3 0-5 0,2 6-2 16,8 23 6-16,10 8 3 15,0 9-9-15,-4 5-69 16,4 4-129-16,0-1-126 16</inkml:trace>
  <inkml:trace contextRef="#ctx0" brushRef="#br0" timeOffset="37683">6674 5429 461 0,'0'0'124'15,"0"0"2"-15,0 0 2 16,0 0-4-16,0 0-27 0,-230-29-27 16,212 29 15-1,18 0-15-15,0-2-23 0,0 2-14 16,0-3-29-16,0 0-2 15,38-1-2-15,31 0 6 16,17-8-1-16,27 0-5 16,-16 4 0-16,-8 2-5 15,-37 6-54-15,-14 0-65 16,-38 0-86-16,0 24-60 16,-18 4-108-16</inkml:trace>
  <inkml:trace contextRef="#ctx0" brushRef="#br0" timeOffset="37834">6674 5429 495 0,'-113'183'79'0,"171"-183"2"16,11-5 26-16,3 1-40 16,4 2-43-16,-11-2-21 15,4 4-3-15,-4 0-2 16,-7 0-162-16,4 0-402 15</inkml:trace>
  <inkml:trace contextRef="#ctx0" brushRef="#br0" timeOffset="38305">7413 5240 595 0,'0'0'131'0,"0"0"18"16,0 0-65-16,0 0 1 15,0 0-30-15,0 0-36 16,7-83 0-16,24 83-19 16,0 0 0-16,-3 0 2 15,16 0 6-15,1 6-8 16,-7 8 0-16,0 4 6 15,-18 4 1-15,-6 1-6 16,-4 3 2-16,-10-3 14 0,0 0-16 16,0-4 27-16,-10 2 31 15,-11-3-24-15,-3-2 0 16,11-2-25-16,-1-1-6 16,14 3 4-16,0-8-5 15,0-2-3-15,0-3 0 16,0-3 1-16,20 0-1 15,18 0 1-15,21 0 9 16,16-9-3-16,-2-10 1 16,2 1-4-16,-23 6-4 15,-8 4-20-15,-13 6-37 16,-17 2-67-16,-7 0-39 0,0 0-84 16,-7 0-179-16</inkml:trace>
  <inkml:trace contextRef="#ctx0" brushRef="#br0" timeOffset="39711">8015 4386 447 0,'0'0'187'0,"0"0"-49"0,0 0-11 16,0 0-5-16,0 0-27 15,0 0-41-15,0 0 10 16,45-81-23-16,-107 76-13 16,-24-2-21-16,-48 7-3 15,-31 0-4-15,-28 0 9 16,-44 4 3-16,-28 16-8 16,-17 3-3-16,-14 3 5 15,-10 4-11-15,18 8 10 16,6-4-5-16,17-2 0 15,28-4 6-15,20-8-5 16,31-3-1-16,32-2 0 0,20-3-1 16,24-1 2-16,20 4-1 15,8 1 0-15,23 7 3 16,1 0-7-16,13 3 4 16,7 3 0-16,7-7-9 15,18-5 9-15,6-3 0 16,0-5-1-16,7-3 3 15,0 2-8-15,0 9 6 16,0 11 0-16,0 13-5 16,0 14 8-16,0 14-3 15,0 10 0-15,0 7 6 16,0 2-1-16,0 8 2 0,0 1-2 16,0 8 26-16,0 10-23 15,0-1 8-15,0 0 7 16,0-11-22-16,7-11 23 15,0-15-24-15,6-8 2 16,11-16 2-16,-10-9-1 16,0-10-3-16,3-10 1 15,-3-3 9-15,0-6-9 16,3-4-1-16,-4 0 0 16,1-5-1-16,17 2 5 15,21 2-4-15,23-2 0 16,35 1 7-16,31-4-7 15,38-5 0-15,34 0 0 16,38 0 2-16,11-11 2 16,-4-10-4-16,-4 7 0 0,-17 3 5 15,-30 3-4-15,-1 2-1 16,-14-3 0-16,-13 0-3 16,-31 4-1-16,-7-5 4 15,-21 5-2-15,-3 3 3 16,4-4-5-16,-11-2 4 15,-14 2 0-15,0-6-3 16,-13-2 7-16,-11-4-4 16,-10 5 2-16,-21-1 3 15,-10 5 14-15,-17 0-7 16,3 4 1-16,-10-1 14 16,13-9-25-16,5-2 13 0,2-5 7 15,4-1-21 1,7-3 16-16,-11-3-12 0,4 1-2 15,0-7 11-15,-10 1-10 16,3-6 13-16,-10-5 2 16,-7-7-15-16,-1-11 28 15,-6-8-22-15,0-13-6 16,0-13 14-16,-20-6-12 16,-4-9-5-16,3 4-1 15,7-3 10-15,-3 5-11 16,3 3 1-16,8 6 0 15,-12 8-4-15,11 12 10 16,-13 11-6-16,-11 12 0 0,3 9 6 16,4 10-12-1,-3 9 6-15,10 9 0 0,3 8-8 16,0 4 6-16,-10-1 1 16,-7 3-10-16,-34 3-47 15,-25 0-15-15,-27 9-48 16,-24 31-121-16,1 14-141 15</inkml:trace>
  <inkml:trace contextRef="#ctx0" brushRef="#br0" timeOffset="40388">4872 4849 472 0,'0'0'173'16,"0"0"-24"-16,0 0-27 16,0 0-26-16,0 0-14 15,0 0-37-15,0-78 2 0,0 78-18 16,0 0-28 0,0 0-2-16,0 0-3 0,0 12-2 15,0 11 0-15,0-1 12 16,0 1-6-16,0-5 0 15,21-7 3-15,10-6 0 16,-4-5-2-16,11 0 3 16,0-8 19-16,7-18-16 15,-14-2 52-15,-18-1 8 16,-6-2-22-16,-7-3 9 16,0 5-18-16,0 3-20 15,-20 4-1-15,-25 6-7 16,-17 8-9-16,4 8 1 15,-8 0-13-15,4 6 9 16,4 28-90-16,6 7-80 0,32 4-127 16,13 4-221-16</inkml:trace>
  <inkml:trace contextRef="#ctx0" brushRef="#br0" timeOffset="41584">1994 8093 616 0,'0'0'265'16,"0"0"-72"-16,-27-145-36 15,20 96-26-15,-10 10-51 16,10 10-10-16,0 14-27 0,7 10-16 16,0 5 17-16,0 0-43 15,0 0 1-15,0 22-2 16,0 22-7-16,0 10 7 16,14 5 0-16,10 4 0 15,-10-3 0-15,-8-3 1 16,1-4-1-16,-7-17 0 15,0-15 8-15,0-13-6 16,0-8-2-16,0 0 0 16,0-20 20-16,0-31-14 15,0-30-5-15,-20-16-1 16,13-11 6-16,-10-4-6 16,10 17 0-16,0 27 0 0,7 28-4 15,0 23 4-15,0 14 0 16,0 3 0-16,0 0-20 15,7 29 20-15,51 22-12 16,25 21 12-16,6 4-3 16,-6 8 7-16,6 2-4 15,-24-10 0-15,-6-12 1 16,-8-24-5-16,-20-17 4 16,0-21 0-16,-17-2-4 15,0-14 16-15,3-37-10 16,-3-18 4-16,-7-14 2 15,-7-9 7-15,0-1-12 16,0-2-1-16,-31 9 8 16,-4 18-5-16,4 19-5 0,0 23 0 15,18 18 2-15,13 8-12 16,0 5-9-16,0 41-59 16,24 20 41-16,17 11-85 15,14 0-61-15,-3-6-49 16,-8-4-38-16,-9-16-164 15</inkml:trace>
  <inkml:trace contextRef="#ctx0" brushRef="#br0" timeOffset="41925">2871 8008 296 0,'0'0'289'16,"0"0"-80"-16,0 0-63 16,0 0-6-16,0 0-43 0,0 0-17 15,0 0-7-15,-106-120-39 16,99 120-9-16,0 0-25 15,0 17 0-15,7 20-12 16,0 6 15-16,0 0-3 16,38-3 0-16,6-9 5 15,15-11-14-15,-1-5 9 16,11-15 0-16,-17 0-1 16,-1 0 9-16,-23-26-6 15,-18-12 15-15,-10-2-6 16,0-2 42-16,-38-4-23 15,-37 7-19-15,-15 4-5 16,4 12-6-16,11 11-4 0,16 10 4 16,28 2-24-1,24 0-26-15,7 14-69 0,14 11-64 16,55 0-39-16,27-15-99 16,14-10-252-16</inkml:trace>
  <inkml:trace contextRef="#ctx0" brushRef="#br0" timeOffset="42304">3308 7762 458 0,'0'0'282'0,"0"0"-110"16,0 0 9-16,-45-183-21 16,21 149-64-16,3 5 0 15,8 12-42-15,6 6-17 16,-4 11 8-16,11 0-44 0,0 0 1 16,0 23-2-1,0 25-7-15,31 24 3 0,-10 7 4 16,10 4 0-16,-7-6-3 15,4-5 10-15,9-15-7 16,-6-17 0-16,4-14-17 16,-11-12 8-16,-10-11-33 15,-8-3 8-15,1 0 34 16,-7-20-7-16,0-12 7 16,0-2 0-16,-34 3-7 15,-11 5 2-15,7 4-6 16,1 8 11-16,16 1-7 15,14 11 14-15,7-1-7 16,0 0 0-16,0 0-12 16,41 1 10-16,35-5-9 0,13-1 8 15,1 0-12-15,-11-1-82 16,-10 6-22-16,-32 3-72 16,-37 0-88-16,0 6-278 15</inkml:trace>
  <inkml:trace contextRef="#ctx0" brushRef="#br0" timeOffset="44264">4463 7522 597 0,'0'0'211'0,"0"0"-47"16,0 0-20-16,-148-152-10 15,117 133-43-15,18 7-43 0,-1 6 8 16,14 3-31 0,0 3-15-16,0 0-10 0,0 29-5 15,0 25 5-15,0 21-1 16,0 5 9-16,0-1-11 15,14 4 3-15,-8-7 0 16,-6-5 0 0,7-15 3-16,-7-10-3 0,0-20 0 15,11-15 7-15,-11-7-7 16,7-4 0-16,-7 0 0 16,0 0 21-16,6-26-17 15,1-15 0-15,7-7-4 16,3-1 2-16,11 4-9 15,-4 7 7-15,3 15 0 16,4 12-8-16,0 11-2 0,21 0 3 16,-1 37 3-16,1 11-3 15,-1 10-3-15,-20-1 8 16,-24-6-17-16,-7 1 8 16,0-9-23-16,-24-5 24 15,-27-11-2-15,-32-3-18 16,4-13-4-16,3-11 1 15,25 0-18-15,13 0 22 16,31-31-19-16,7-15-23 16,38-14-30-16,44-6-53 15,8 1-118-15</inkml:trace>
  <inkml:trace contextRef="#ctx0" brushRef="#br0" timeOffset="46842">5092 7806 577 0,'0'0'161'0,"0"0"0"15,0 0-19-15,0 0-45 16,0 0-5-16,0 0-38 16,-72-121-16-16,27 112-9 15,8 0-24-15,-1 9-2 16,10 0-3-16,-10 18 0 15,8 25-4-15,-5 14 5 16,11 8-1-16,10 4 0 16,14-9-8-16,0-5 4 0,28-12-23 15,17-18-18-15,-1-16 26 16,1-9-3-16,-7 0 22 16,0-24 0-16,-18-4 4 15,-13-3 0-15,3 5 0 16,-10 0-4-16,0 7 12 15,0 7-11-15,0 6 15 16,0 6-13-16,0 0-3 16,0 0-8-16,14 18-12 15,14 7 20-15,3-5 1 0,6-6 6 16,-9-6-7 0,17-8 0-16,-8 0 2 0,8-14 9 15,0-20-10-15,-14-11 0 16,-4-9 12-16,4-7-9 15,-24-7 18-15,-7-4 7 16,0-2-9-16,0 2 24 16,-31 7-26-16,-3 8 8 15,-4 10 6-15,0 19-29 16,18 13 12-16,-5 10-15 16,19 5-8-16,6 26 6 15,0 39-16-15,0 24 18 16,13 8-2-16,32 1 5 15,7-8-3-15,9-8 0 16,-9-21 1-16,7-17-9 0,-15-24 8 16,1-11 0-16,0-9-6 15,-8 0 13-15,-2-18-5 16,3-19-2-16,-1 1 1 16,-9-7 0-16,3 2 2 15,-7 4-3-15,-10 8 0 16,6 6 4-16,-9 12-8 15,9 8 4-15,-13 3-21 16,24 0-3-16,-10 12-8 16,-4 10 15-16,10-1 4 15,-13-7-21-15,-3-6 23 16,-5-4-1-16,-6-4 12 16,0 0 1-16,0 0 1 0,0 0 9 15,0-6-2-15,0-17 1 16,-31 0-9-16,11 0-1 15,-11 0 1-15,-7 5 8 16,11 8-7-16,-4 4 7 16,10 6-9-16,-3 0-4 15,10 40 2-15,-3 17-1 16,17 14 3-16,0 1-9 16,0-6 9-16,0-9 0 15,17-20-4-15,11-15-16 16,3-16 15-16,-7-6 2 15,-4 0 3-15,-6-14 0 16,3-17 5-16,-10-9-5 16,0-3 6-16,7-5-3 0,-14-1 18 15,7 3-7-15,-7 11-6 16,0 13 20-16,0 10-24 16,0 12 12-16,0 0-16 15,0 0-7-15,0 32-2 16,0 14 3-16,0 8 6 15,0-6-2-15,24-7 4 16,14-13-2-16,-4-14 0 16,11-8 8-16,-1-6-6 15,1 0-2-15,-7-8 0 16,-7-18 6-16,-4-9 1 16,4 1-7-16,-10-3 1 0,-4-3 7 15,-3 9 3-15,-7 5-8 16,-7 9 4-16,0 8 5 15,7 9-11-15,-1 0-2 16,12 0-6-16,2 19-13 16,18 14 15-16,-7 4 5 15,-3-3 0-15,-4-3-7 16,-11-11 8-16,8-8-1 16,-4-9 0-16,-3-3 4 15,-7 0-6-15,17 0 2 0,-3-9 0 16,3-19 7-1,-4-4 0-15,4-5-7 16,-3 2 0-16,-7 1 8 0,3 9-7 16,-17 7-1-16,7 10 0 15,-7 8-4-15,0 0 4 16,13 0-4-16,12 12-10 16,-5 19 9-16,11 3-2 15,-3 0 7-15,-4-5 0 16,-11-9-6-16,12-12 9 15,-12-4-3-15,8-4 0 16,17 0 6-16,6-15 1 16,8-19-7-16,-7-9 0 15,6 0 4-15,-6-6 2 16,-7 4-6-16,0 2 0 0,-4 6 9 16,-10 11-12-16,-3 9 3 15,-4 14 0-15,-3 3-7 16,-1 0-7-16,5 0 9 15,2 17 3-15,-6 3-16 16,-4-3 15-16,4-5-15 16,-7-7 15-16,-7-5-6 15,0 0 17-15,0 0-8 16,0 0 20-16,0-5-15 16,0-15 9-16,-7-1-10 15,-24 2 1-15,4 6 14 16,-4 6-15-16,0 7 2 15,10 0-6-15,-10 2-9 0,11 35 5 16,-11 15 0 0,3 13 4-16,18 7-8 0,3-1 8 15,7-7-3-15,0-15-9 16,17-18-27-16,35-14 36 16,-1-17-8-16,15 0 11 15,23-26-1-15,-7-22 9 16,8-9-6-16,-18-10 23 15,-13 2-9-15,-8-1 19 16,-20 0-16-16,-24 6 0 16,-7 6 17-16,0 11-22 15,-7 9 16-15,-24 11-22 16,-3 11-1-16,3 12-7 16,0 0 0-16,10 38-9 0,1 21 3 15,9 12 3-15,11 7 3 16,0-3 0-16,45-10-4 15,17-9 0-15,-11-14-4 16,1-13-1-16,0-16 6 16,-8-8 5-16,1-5-2 15,7 0 0-15,-1-21 9 16,8-14-7-16,-8-5 0 16,1 0-2-16,-14 0 5 15,-8 0 2-15,-2 3-7 16,-4 3 0-16,-10 14 3 15,10 8-8-15,-17 12 5 16,13 0-9-16,-2 0 4 0,-5 12-33 16,1 10 2-1,-7 1 3-15,0-5 25 0,3-4-2 16,-10-8 9-16,0-4 1 16,0-2 2-16,0 0 5 15,0 0-3-15,0 0 14 16,-31-17-15-16,0 0 18 15,-3 5-14-15,-4 4 1 16,-7 2 2-16,8 6-3 16,-1 0-11-16,3 6 4 15,11 20-7-15,4 8 1 16,20 3 5-16,0 3 1 0,0-3-3 16,0-2 5-1,6-3-4-15,22-10 2 0,-4-10 0 16,4-7-4-16,-4-5 11 15,13 0-6-15,-2-31 18 16,10-15-19-16,-1-11 34 16,1-9-6-16,-14-11-14 15,-10-13 38-15,-11-7-36 16,-10-5 8-16,0 5 4 16,0 14-26-16,-31 20 20 15,0 23-11-15,3 18-6 16,-3 16-2-16,11 6-3 15,-4 33-11-15,3 42 7 0,21 20-3 16,0 10 5 0,35-2 2-16,33-6 0 0,15-14-8 15,-11-11 8-15,11-21-6 16,-1-16 3-16,-10-21-24 16,11-14 14-16,6 0-22 15,-23-12-35-15,-8-13-13 16,-20 1-95-16,-38 2-139 15,0-1-379-15</inkml:trace>
  <inkml:trace contextRef="#ctx0" brushRef="#br0" timeOffset="48305">1142 8857 561 0,'0'0'224'16,"0"0"-155"-16,0 0 9 15,0 0-18-15,0 0-51 16,0 0 28-16,0 0 34 0,44 157-23 16,-26-105 8-16,2-1-36 15,4-5 3-15,11-6 1 16,16 0-22-16,25-3 16 15,58-5-15-15,58-12 0 16,73-19 13-16,86-1-15 16,86-27 9-16,51-24-8 15,38-10 5-15,0 4-10 16,-34 3 3-16,-35 3 0 16,-27 2 1-16,0 3 5 15,-14 0-6-15,7 0 0 16,6 6 0-16,-6 1-4 15,-24-5 4-15,-21 5 0 16,-51 1 1-16,-59 2 5 0,-41-2-6 16,-48 6 11-16,-31 1-6 15,-14 0 17-15,-24 5-2 16,-28 0-3-16,-23 0 21 16,-21 0-19-16,-14 4 16 15,-10-7-8-15,-14-2-13 16,0-6 11-16,0-9-19 15,-14-2-4-15,-38-10 10 16,1-8-7-16,-11-5 9 16,-4-9 5-16,8-3-18 15,6-9 23-15,8-10-20 16,-1-10-2-16,14-11 4 16,17 0-3-16,-10 6-3 0,17 8 1 15,-6 18 10-15,-5 16-10 16,5 21-1-16,-1 11 0 15,-17 18 12-15,10 5-6 16,-10 8-6-16,-20 6 0 16,-25 6 2-16,-41 0-9 15,-62 0 7-15,-58 20 0 16,-52 12-11-16,-37 2 17 16,-28-2-6-16,-25 2 0 15,-19 0 5-15,-19 1-8 16,-12 5 3-16,-1 2-5 15,-31 10-1-15,0 5-7 0,-3 0 13 16,17 1 0-16,24-1 4 16,45 0-5-16,55 3 1 15,34-3-5-15,52 3-10 16,27-6 13-16,31-8 2 16,31-3 0-16,25-9-4 15,9-8-5-15,18-9 9 16,17-5 0-16,27-7-3 15,14-5 12-15,7 0-9 16,25 0 0-16,6 0 7 16,0 0-4-16,0 0-3 15,0 0 0-15,0 0-6 16,0 0 12-16,0 0-6 0,-7-5 0 16,-7-7-2-16,4 4-4 15,3 2 6-15,0 3 0 16,0 3-6-16,7 0 8 15,0 0-2-15,0 0 0 16,0 0-10-16,0 0 3 16,0 0-1-16,0 0-5 15,0 0 8-15,0 0-14 16,-7 0 18-16,0 23-8 16,-17 22 2-16,4 16 2 15,2 12 5-15,5 16 0 16,13 3-10-16,0 5 20 0,0 4-10 15,0 4 0-15,0 7 2 16,13 2-10-16,25-3 8 16,7-8 0-16,6-8-2 15,18-13 4-15,3-1-4 16,11-10-95-16,6-2-88 16,8-9-85-16,-25-6-365 15</inkml:trace>
</inkml:ink>
</file>

<file path=ppt/ink/ink13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5-18T12:39:54.684"/>
    </inkml:context>
    <inkml:brush xml:id="br0">
      <inkml:brushProperty name="width" value="0.05" units="cm"/>
      <inkml:brushProperty name="height" value="0.05" units="cm"/>
      <inkml:brushProperty name="color" value="#ED1C24"/>
      <inkml:brushProperty name="fitToCurve" value="1"/>
    </inkml:brush>
  </inkml:definitions>
  <inkml:trace contextRef="#ctx0" brushRef="#br0">9095 150 644 0,'0'0'148'0,"0"0"-40"16,0 0 10-16,0 0-24 15,0 0-7-15,0 0-25 0,0-34-14 16,-28 30 4 0,-23 3-33-16,-11 1 2 15,-17 0-9-15,-24 0-4 0,-11 5 3 16,-9 13-11 0,-18 2 1-16,13-4-5 0,8 2 7 15,17 2-3-15,31-3 0 16,20-5 3-16,21-4-6 15,17-5 3-15,14 0 0 16,-7 5-7-16,7 4 4 16,0 8 3-16,0 5 0 15,0 10 1-15,0 7-1 16,0 13 0-16,21 2 0 16,10 6-5-16,-3-6 9 15,3 1-4-15,-11-1 4 0,4-4 3 16,-17 8 12-1,-7-4-5-15,0-3-6 0,0 2 17 16,0-6-24-16,0-1 8 16,0-3-5-16,-7-6 2 15,-10-3 0-15,10-6-6 16,0-5 5-16,-6 0-7 16,6-9 10-16,7-3-7 15,-7-2-1-15,7-4 4 16,-11 4-4-16,5-4 0 15,6-2 1-15,0 1-2 16,0-7 4-16,0 0-3 16,0 0 9-16,0 0-7 15,0 0 11-15,24 0-9 16,10 0-3-16,4-7 7 0,7 1-8 16,-8 0 0-16,22-3 0 15,10-2 9-15,10 0-12 16,17-6 3-16,11 0 0 15,3-3-2-15,6 6 6 16,-2-4-4-16,-4 4 0 16,0-1 9-16,3 1-14 15,-16 0 5-15,-1-3 0 16,0 3-7-16,-6 0 9 16,-11 2-2-16,10-2 0 15,-6-3 4-15,6 2-7 16,-17 4 3-16,4 0 0 0,-11 4-4 15,-13 5 5-15,10-1-1 16,-18 3 0-16,1 0 3 16,-4 0-5-16,4 0 2 15,7 0 0-15,-8 0-1 16,18 0 3-16,-3-6-2 16,13-3 0-16,-3 1 3 15,-11 2-4-15,1 3 1 16,-8 1 0-16,-6-2-3 15,-14 4 6-15,-11 0-3 16,-9 0 0-16,2 0 4 16,1 0-6-16,-7 0 2 0,10 0 0 15,-17 0-3 1,7 0 6-16,7 0-3 0,-14 0 0 16,7 0 6-16,3 0-11 15,-10 0 5-15,7 0 0 16,0 0-6-16,-7 0 9 15,7 0-3-15,-7 0 0 16,0 0 7-16,0 0-9 16,0 0 2-16,0 0 0 15,0 0-1-15,0 0 5 16,0 0-4-16,0-3 3 16,0-8 4-16,0-3-7 15,0-7 0-15,0-1 1 0,7-6-5 16,-7-9 6-16,13-7-2 15,5-9 0-15,-5-2 4 16,1-2-4-16,3 0 0 16,-10-1 0-16,0 1-4 15,-7 6 4-15,0-1 0 16,0-2-1-16,0 1 6 16,0-5-5-16,0 6 0 15,0 7 1-15,0 10-7 16,0 4 7-16,0 8-1 15,-14 3 0-15,-3 3 4 16,3 6-6-16,-6 2 2 16,-4 5-2-16,3 2-5 15,-3-1 5-15,-4 0 2 16,-16 3 0-16,-8 0-7 0,-30 0 6 16,-28 0 1-16,-42 0-14 15,-23 8 11-15,-28 5-33 16,-10 0-3-16,-4 7-14 15,18 1-45-15,30 4-38 16,35 1-29-16,31 0-41 16,58-1-120-16</inkml:trace>
  <inkml:trace contextRef="#ctx0" brushRef="#br0" timeOffset="5015">11639 1231 382 0,'0'0'125'0,"0"0"-42"15,0 0-22-15,0 0-3 16,0 0 0-16,0 0-34 16,0 0 4-16,0 0-5 15,0 0-12-15,7-2 18 16,-7-1-14-16,14 0-6 16,3-3 3-16,11 3-9 15,3 0 5-15,-4 3-4 16,28 0 2-16,4 0 2 15,13 0-8-15,17 0 3 16,25 0 11-16,9-8-8 16,5 2-4-16,-5 1-2 15,-2-1 6-15,-11 6-13 0,-7 0 7 16,-3 0 0-16,-4 0-1 16,0-4 5-16,-10 2-4 15,11-6 0-15,-1-4 4 16,17 0-8-16,4-2 4 15,-3 0 0-15,-11-1 0 16,-14 5 5-16,1-2-5 16,-11 6 0-16,-17 3 2 15,-11 0-5-15,1 3 3 16,-8 0 0-16,8 0 0 16,6-3 3-16,-6 0-3 15,0 3 0-15,16-2 4 16,5-1-7-16,-5 3 3 15,18-3 0-15,4 0-4 0,13-3 11 16,3 4-7-16,-9 2 0 16,-11 0 1-16,-4 0-5 15,1 0 4-15,-1 0 0 16,8 0-1-16,-11 2 3 16,17 1-2-16,0 0 0 15,7 0 7-15,4-3-10 16,3 0 3-16,-7 0 0 15,0 0 9-15,11 0-1 16,-4 0-7-16,7 0 4 0,-4 0 0 16,11 0 6-16,10 0-11 15,7 0 0-15,0 0 14 16,7 0-12-16,-7 0 4 16,0 0-6-16,-7 0 7 15,0 0-2-15,7 0-5 16,0 0 0-16,-7 0 6 15,-10 0 0-15,-11 0-5 16,4 0-1-16,-7 0 5 16,17-6-8-16,1-3 3 15,-5-1 0-15,5 0-1 16,-18 0 8-16,3 1-7 16,-17-1 0-16,-16 8 0 15,2-4-7-15,-17 6 7 16,4-2 0-16,-10-1-3 0,-8 3 8 15,18-3-5 1,-4 0 0-16,11 0 4 0,3 0-5 16,10-2 1-16,8 1 0 15,-15 2-4-15,8-1 9 16,-25 0-5-16,4 3 0 16,-11 0 3-16,7 0-4 15,4 0 1-15,-3 0 0 16,16 0 2-16,-10 0 4 15,11 0-6-15,13 0 0 16,-7-1 5-16,1-4-10 16,-11 5 5-16,-3 0 0 0,-18 0-4 15,-6 0 9-15,-1 0-5 16,11 0 0-16,3 5 4 16,11-1-1-16,13-1-3 15,-9-1 1-15,2-2 1 16,-6 4 8-16,-11-2-9 15,-13 4-1-15,-8 0 4 16,-6 2 2-16,-10-2-6 16,-4-4 0-16,3 2 13 15,18-1-11-15,0-3 26 16,17 0-4-16,3 0-23 16,0 0 12-16,-3 0-13 15,-17 0 0-15,-4 0 7 16,-3 0 2-16,-14 0-9 15,-10 0 0-15,-14 0 7 0,7 0-8 16,-7 0 1-16,0 0-5 16,0 0-25-16,0 0-139 15,-45 0-171-15</inkml:trace>
  <inkml:trace contextRef="#ctx0" brushRef="#br0" timeOffset="6917">0 1866 300 0,'0'0'130'16,"0"0"-60"-16,0 0-5 15,0 0-42-15,0 0 4 16,0 0-10-16,0-3-1 16,0 3 32-16,0 0 4 15,0 0-7-15,0 0 2 16,0 0-17-16,0 0 3 16,25 0-16-16,12 0 1 15,-2 0 22-15,9 0-25 16,8 0-10-16,10 3 9 0,3 1-11 15,1-4 10-15,16 0 11 16,8 0-17-16,-1 0 13 16,21 0-12-1,-14 0-1-15,0 0 11 0,-6 0-15 16,-14 0 3-16,-11 0-6 16,0 5 5-16,4 6-2 15,3-2-3-15,-3 0 0 16,13-7 5-16,-9-2-1 15,2 3 2-15,-9-3 1 0,9 3-2 16,-3-1 7 0,4 2-12-16,-11 1 0 0,-6 1 3 15,3 3 4-15,-4-1-7 16,1 3 0-16,9-1 6 16,12-2-1-16,2-2 3 15,7-6 4-15,-6 2 15 16,-4-2-24-16,-3 3 13 15,-4-3-3-15,-10 3-10 16,-11-3 8-16,1 2-11 16,-7-2 0-16,6 4 1 15,-13-2 5-15,14-2-6 16,-1 0 0-16,1 0 5 16,-1 0 2-16,1 0-4 15,0 0 3-15,-8 0 11 0,1 0-16 16,-7 0 9-1,0 0-9-15,-11 0 8 0,4-2-9 16,-3 2 0-16,-4 0 0 16,3 0-2-16,4 0 8 15,0 0-6-15,-4 0 0 16,4 0 4-16,0 0-5 16,-3 0 1-16,3 0 0 15,-11 0 0-15,-2 0 9 16,-5 0-9-16,1 0 0 15,10-4 7-15,-3 4-4 16,-4-2-3-16,4-1 0 16,-8 0 4-16,5 1 1 15,-5 2-5-15,-6-4 0 0,0 4 1 16,0 0-3-16,3-2 2 16,-3 2 0-16,0 0-3 15,0 0 8-15,7 0-5 16,10 0 0-16,-4 0 5 15,11 0-10-15,-10 0 5 16,10 0 0-16,-10 0-5 16,9 0 10-16,1 0-5 15,-17 0 0-15,7 0 5 16,3 0-7-16,-3 0 2 16,3 0 0-16,-4 0-4 15,4 0 10-15,-10 0-6 16,10 0 0-16,-3 0 2 0,-8 0-4 15,5 0 2-15,-11 0 0 16,-1 0-5-16,1 0 10 16,-7 0-5-16,0 0 0 15,0 0-9-15,0 0-16 16,0 0-116-16,-31 6-116 16,-10-1-119-16</inkml:trace>
  <inkml:trace contextRef="#ctx0" brushRef="#br0" timeOffset="12640">6368 1941 429 0,'0'0'80'0,"0"0"-74"0,0 0-3 0,0 0 18 15,0 0 16-15,0 0 21 16,155 0 8-16,-66 0-16 15,15 0 21-15,9 0-30 16,21 0-7-16,4 0 11 16,3 0-33-16,17 0 8 15,-10 0-8-15,0 0-7 16,6 0 6-16,-6 2-4 16,0 4-3-16,3 0 22 15,4-4-18-15,7 2 10 16,16-2-7-16,8-2-4 0,20 0 0 15,4 4-7-15,-4-4 5 16,8 0-1-16,9 0-1 16,21 0 15-16,0 0-6 15,-6 0-3-15,-15-4-9 16,-17-4 0-16,4 2 0 16,-10-2 0-16,-1-1 6 15,-13 0-6-15,-1 4 0 16,-23 1 8-16,3 2-8 15,-10-1 0-15,-14 3 0 16,-14 0-6-16,-17-3 9 16,-7-3-3-16,0 1 0 0,4-2 2 15,3 2-3-15,0 0 1 16,10-3 0-16,-10 1-5 16,0-1 11-16,11-5-6 15,-18 6 0-15,0 1 4 16,-14 1-5-16,1 2 1 15,-8 3 0-15,-3 0-4 16,11 0 7-16,-1 0-3 16,7 0 0-16,1 0 6 15,-1 0-7-15,0 0 1 16,-6 0 0-16,-1 0 0 16,0 0 4-16,-16 0-4 15,9 0 0-15,14 0 8 16,1 0-9-16,6 0 1 15,17 5 0-15,-3 4-2 0,3-2 5 16,-10 3-3-16,-6-5 0 16,9 1 4-16,-17-6-6 15,8 0 2-15,-1 0 0 16,0 0-6-16,0 0 9 16,4 0-3-16,-11 0 0 15,7 0 5-15,0 7-9 16,-7-5 4-16,14-2 0 15,4 0 0-15,-11 0 3 16,7 0-3-16,4 0 0 0,-11 0 8 16,7 0-11-16,0 0 3 15,-4 0 0-15,-3 0-6 16,-6 0 9-16,-8 0-3 16,1 0 0-16,-4 0 7 15,10 0-10-15,10 0 3 16,-2 3 0-16,-1 0-5 15,0-3 11-15,0 0-6 16,-7 0 0-16,-6 0 2 16,-1 0-5-16,-6 0 3 15,-11 0 0-15,17 0-8 16,1 0 11-16,-8 0-3 16,14 0 0-16,-13 0 8 15,3 0-14-15,3 0 6 16,-6 0 0-16,-1 0-3 0,-3 0 4 15,18 0-1-15,-1 0 0 16,4 0 8-16,-4 0-11 16,-10 0 3-16,20 0 0 15,-9 0-8-15,6 0 11 16,7 0-3-16,0 0 0 16,10 0 8-16,-10 0-12 15,-7 0 4-15,11 0 0 16,3 0-5-16,3 0 8 15,-3-3-3-15,10-6 0 16,7 6 7-16,-17-3-11 16,11 4 4-16,-18-1 0 0,-14 3-9 15,0-3 12-15,0 0-3 16,1-1 0-16,-1-1 6 16,-7 3-11-16,-6 2 5 15,-1 0 0-15,-3 0-6 16,-3 0 9-16,-11 0-3 15,4-4 0-15,3-1 7 16,-3 0-12-16,-3-4 5 16,-1 3 0-16,4 3-6 15,-11 0 10-15,1 1-4 16,2 2 0-16,-9-3 4 16,0 0-7-16,-1 0 3 15,8 3 0-15,-8 0-5 16,-6 0 8-16,0 0-3 0,6 0 0 15,1 0 5-15,6 0-9 16,4 0 4-16,-4 0 0 16,1 0-5-16,-1 0 11 15,4 0-6-15,10 0 0 16,-3 0 6-16,-3 0-10 16,-8 0 4-16,-13 0 0 15,-14 0-6-15,-18 0 10 16,-13 0-4-16,0 0 0 15,0 0 9-15,0 0-19 16,0 0-24-16,0 0-51 16,0 0-24-16,0 6-106 15,-27 5-28-15</inkml:trace>
</inkml:ink>
</file>

<file path=ppt/ink/ink13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5-18T12:40:08.477"/>
    </inkml:context>
    <inkml:brush xml:id="br0">
      <inkml:brushProperty name="width" value="0.05" units="cm"/>
      <inkml:brushProperty name="height" value="0.05" units="cm"/>
      <inkml:brushProperty name="color" value="#ED1C24"/>
      <inkml:brushProperty name="fitToCurve" value="1"/>
    </inkml:brush>
  </inkml:definitions>
  <inkml:trace contextRef="#ctx0" brushRef="#br0">117 32 488 0,'0'0'85'0,"0"0"-49"0,0 0 20 16,0 0 9-16,0 0-7 15,0 0 15-15,-117 34-4 16,117-34-27-16,0 0-10 15,7 0-28-15,52 0 4 16,37 6 23-16,55-6-2 16,49 0 38-16,37 0-27 15,28 0-23-15,3 0 18 16,-10 3-33-16,-4 8 13 16,-23 0 6-16,-4 1-21 0,3-9 29 15,14-3-15 1,0 0-7-16,4 0 24 0,-21-15-27 15,-18 0 2-15,-30-1 1 16,-24 2-1-16,-21 0 8 16,-48 8-7-16,-17 0 0 15,-24 6 7-15,-25 0-6 16,-13-2-8-16,-7-2 0 16,0 4 11-16,0-2-5 15,0-1-5-15,0 3-1 16,0-3 15-16,0 3-12 15,0 0 3-15,0 0-2 16,0-3 4-16,0 0-6 16,0 3-2-16,-7-2-11 0,-20 2-31 15,-11 0-128 1,-7 0-92-16,0 0-123 0</inkml:trace>
</inkml:ink>
</file>

<file path=ppt/ink/ink13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5-18T12:38:35.677"/>
    </inkml:context>
    <inkml:brush xml:id="br0">
      <inkml:brushProperty name="width" value="0.05" units="cm"/>
      <inkml:brushProperty name="height" value="0.05" units="cm"/>
      <inkml:brushProperty name="color" value="#3165BB"/>
      <inkml:brushProperty name="fitToCurve" value="1"/>
    </inkml:brush>
  </inkml:definitions>
  <inkml:trace contextRef="#ctx0" brushRef="#br0">0 609 390 0,'0'0'44'0,"0"0"-3"0,0 0 23 0,0 0-18 16,0 0 11-16,0 0-22 15,31 61-10-15,-17-54 20 16,3 0-6-16,-3-5-1 16,-1-2 4-16,1 0 9 15,17-2 59-15,0-33-32 16,21-13-17-16,6-15 13 16,18-8-44-16,10-11-9 0,13 4-18 125,-13 0 12-94,11 7-17-31,-8 5 2 0,-13 16-5 0,-25 20 0 0,-20 19-52 15,-24 11-28-15,-7 0-65 0,0 26-121 0,0 13-18 0</inkml:trace>
</inkml:ink>
</file>

<file path=ppt/ink/ink13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5-18T12:38:36.212"/>
    </inkml:context>
    <inkml:brush xml:id="br0">
      <inkml:brushProperty name="width" value="0.05" units="cm"/>
      <inkml:brushProperty name="height" value="0.05" units="cm"/>
      <inkml:brushProperty name="color" value="#3165BB"/>
      <inkml:brushProperty name="fitToCurve" value="1"/>
    </inkml:brush>
  </inkml:definitions>
  <inkml:trace contextRef="#ctx0" brushRef="#br0">45 466 293 0,'0'0'146'0,"0"0"-57"0,0 0-7 0,0 0-21 15,0 0-3-15,0 0 5 16,-45-17-37-16,45 14 21 0,0 3-18 16,0 0-24-16,0 0 7 15,24 6-2-15,-3 22 17 16,10 7 7-16,-4 5-33 16,4 0 21-16,-10-5-22 15,3-7 3-15,-4-11 4 16,4-9-4-16,-3-8-3 15,24-8 57-15,30-49-25 16,15-26 12-16,6-23-42 16,7-8 5-16,-6 5-14 31,-25 18-6-31,-21 25-102 0,-20 26-108 0,-24 31-196 0</inkml:trace>
</inkml:ink>
</file>

<file path=ppt/ink/ink13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5-18T12:38:36.710"/>
    </inkml:context>
    <inkml:brush xml:id="br0">
      <inkml:brushProperty name="width" value="0.05" units="cm"/>
      <inkml:brushProperty name="height" value="0.05" units="cm"/>
      <inkml:brushProperty name="color" value="#3165BB"/>
      <inkml:brushProperty name="fitToCurve" value="1"/>
    </inkml:brush>
  </inkml:definitions>
  <inkml:trace contextRef="#ctx0" brushRef="#br0">0 686 590 0,'0'0'119'0,"0"0"-57"16,0 0 29-16,0 0-2 16,0 0-36-16,0 0 5 15,-6-9-38-15,6 9 1 16,0 0-10-16,6 0 0 15,15 3 7-15,3 9 1 16,4-4-11-16,3 0 24 16,-1 1-28-16,5-3 11 15,10-6 11-15,16 0-23 16,19-8 32-16,23-45-11 0,38-27-17 16,31-31 11-1,6-29-18 1,-16-17-48-16,-28-17-297 15</inkml:trace>
</inkml:ink>
</file>

<file path=ppt/ink/ink13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5-18T12:38:45.655"/>
    </inkml:context>
    <inkml:brush xml:id="br0">
      <inkml:brushProperty name="width" value="0.05" units="cm"/>
      <inkml:brushProperty name="height" value="0.05" units="cm"/>
      <inkml:brushProperty name="color" value="#3165BB"/>
      <inkml:brushProperty name="fitToCurve" value="1"/>
    </inkml:brush>
  </inkml:definitions>
  <inkml:trace contextRef="#ctx0" brushRef="#br0">148 872 201 0,'0'0'154'15,"0"0"-90"-15,0 0 13 16,0 0 22-16,0 0-7 16,0 0 22-16,0 0-43 0,0 0-32 15,-121-128 52-15,101 111-46 16,20 5 28-16,-7 7-11 15,7 1-42-15,0 4 24 16,0 0-43-16,0 0 7 16,0 0-13-16,0 12 15 15,14 11-10-15,6 3 0 16,-2-6 12-16,-5-6-10 16,1 0-2-16,-7-8 0 15,3 0-3-15,4-3 11 16,-7-3-8-16,-7 0 0 15,7 0 11-15,24-25 0 0,20-42 6 16,15-23-17-16,9-12 21 16,-3-3-16-16,-10 5-5 15,-3 8 0-15,-15 9 17 16,-6 17-17-16,-17 18 0 16,-14 17 1-16,0 16-13 15,-7 9 2-15,0 6-62 16,0 0-62-16,0 35-107 15,0 5-10-15,0-3-373 16</inkml:trace>
</inkml:ink>
</file>

<file path=ppt/ink/ink13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5-18T12:38:47.047"/>
    </inkml:context>
    <inkml:brush xml:id="br0">
      <inkml:brushProperty name="width" value="0.05" units="cm"/>
      <inkml:brushProperty name="height" value="0.05" units="cm"/>
      <inkml:brushProperty name="color" value="#3165BB"/>
      <inkml:brushProperty name="fitToCurve" value="1"/>
    </inkml:brush>
  </inkml:definitions>
  <inkml:trace contextRef="#ctx0" brushRef="#br0">52 687 360 0,'0'0'112'0,"0"0"-16"16,0 0-9-16,0 0-12 16,0 0-21-16,0 0 12 15,-24-61-10-15,10 53-5 16,7 2 1-16,0 0-29 16,7 6 21-16,0 0-38 0,0 0 3 15,0 0-18-15,0 20 5 16,0 12 4-16,0-1 2 15,7-5 8-15,0-6-10 16,7-11 0-16,-4-7 5 16,-10-2-11-16,7 0 6 15,14-20 0-15,23-34 11 16,15-30-4-16,16-18-1 16,8-7-6-16,-11 1 5 15,-13 5-10-15,-8 23 5 16,-27 25-8-16,-17 27-10 15,-7 25-83-15,0 3 22 0,0 26-96 16,-7 20-61-16,7 5-90 16</inkml:trace>
</inkml:ink>
</file>

<file path=ppt/ink/ink13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5-18T12:38:50.822"/>
    </inkml:context>
    <inkml:brush xml:id="br0">
      <inkml:brushProperty name="width" value="0.05" units="cm"/>
      <inkml:brushProperty name="height" value="0.05" units="cm"/>
      <inkml:brushProperty name="color" value="#3165BB"/>
      <inkml:brushProperty name="fitToCurve" value="1"/>
    </inkml:brush>
  </inkml:definitions>
  <inkml:trace contextRef="#ctx0" brushRef="#br0">31 846 257 0,'0'0'85'0,"0"0"-23"16,0 0-8-16,0 0 6 16,0 0-4-16,0 0-9 15,-20-68 14-15,20 60-26 0,0 5 3 16,0 0 16-16,0 3-38 15,0 0 11-15,0 0-25 16,0 0 7-16,0 0-8 16,0 0 6-16,0 10-1 15,0 0 5-15,0-7-1 16,0-3 0-16,0 0 12 16,20-3 0-16,18-37 43 15,21-19-47-15,10-16-11 16,-4-20-3-16,4 1 4 15,-4-6-8-15,-13 0 0 16,-8 11-10-16,-6 18-5 0,-24 28-66 16,-14 25-27-16,0 18-30 15,0 0-190-15</inkml:trace>
</inkml:ink>
</file>

<file path=ppt/ink/ink13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5-18T12:38:51.436"/>
    </inkml:context>
    <inkml:brush xml:id="br0">
      <inkml:brushProperty name="width" value="0.05" units="cm"/>
      <inkml:brushProperty name="height" value="0.05" units="cm"/>
      <inkml:brushProperty name="color" value="#3165BB"/>
      <inkml:brushProperty name="fitToCurve" value="1"/>
    </inkml:brush>
  </inkml:definitions>
  <inkml:trace contextRef="#ctx0" brushRef="#br0">21 645 296 0,'0'0'92'15,"0"0"3"-15,0 0 19 16,0 0-31-16,0 0-24 15,0 0 7-15,-21-39-47 16,21 39-18-16,0 0 4 16,0 0 9-16,0 0-12 15,0 14 9-15,7-5-6 16,7-4 14-16,-7-2-19 16,10-3 1-16,3 0 22 0,11-11-20 15,14-35 26-15,20-20-14 16,25-20-9-16,6-5 0 15,0-4-6-15,-13 13-7 16,-25 13-3-16,-20 20-139 16,-31 18-26-16,-7 20-98 15</inkml:trace>
</inkml:ink>
</file>

<file path=ppt/ink/ink1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5-18T11:51:26.781"/>
    </inkml:context>
    <inkml:brush xml:id="br0">
      <inkml:brushProperty name="width" value="0.05" units="cm"/>
      <inkml:brushProperty name="height" value="0.05" units="cm"/>
      <inkml:brushProperty name="color" value="#3165BB"/>
      <inkml:brushProperty name="fitToCurve" value="1"/>
    </inkml:brush>
  </inkml:definitions>
  <inkml:trace contextRef="#ctx0" brushRef="#br0">51 465 475 0,'0'0'212'0,"0"0"-90"16,0 0 4-16,0 0-5 16,0 0-10-16,0 0-45 15,0 0-2-15,-51 0-9 16,44 0-31-16,7 0 21 15,0 0-26-15,0 0-5 16,0 0 2-16,0 0-16 16,0 0 0-16,0 0 0 15,27 0-10-15,11 0 10 0,21 0 0 16,10 0 2-16,-4 0-5 16,-7 0 8-16,4 0-5 15,-34-5 1-15,3-4 4 16,-31 3 4-16,0 3-9 15,0-3 0-15,0 1 16 16,0-7-14-16,0 1 9 16,-24-4-11-16,-11 1-2 15,-3 3-1-15,7 4 3 16,11 5 0-16,3 2-12 16,10 0 11-16,7 0 1 15,0 0 0-15,0 0 2 16,0 0-10-16,7 0 4 0,30 0 3 15,15 0-8-15,6 9 13 16,4 0-4-16,-3-1 0 16,-1-2 10-16,-13 2-11 15,-14 1 1-15,-24 0 0 16,-7 2-10-16,0 3 3 16,-14 4 7-16,-31 2 0 15,-23-4-26-15,16-2-34 16,7-5-58-16,25 0-84 15,20-6-54-15,0-3-167 16</inkml:trace>
  <inkml:trace contextRef="#ctx0" brushRef="#br0" timeOffset="561">925 253 568 0,'0'0'216'0,"0"0"-58"0,0 0 16 15,0 0-58-15,0 0-41 16,0 0-34-16,7-20-40 16,-7 20 2-16,0 14-3 15,0 12 0-15,10 6 7 16,-3 3 1-16,7-7-8 16,-8-5 1-16,19-9 13 15,-19-5-15-15,1-6 1 16,-7-3 0-16,0 0 20 15,0 0-12-15,0-3 63 0,0-23-21 16,0-14-45-16,0-9 18 16,0-4-23-16,0-5 0 15,0 3-1-15,0 13 9 16,7 10-8-16,-7 15 0 16,7 9 12-16,-7 8-20 15,0 0 8-15,17 0-14 16,4 25 10-16,10 18-5 15,3 9 9-15,21-1 0 16,4-3 5-16,-1-5-14 16,1-9 9-16,-1-5 0 15,-20-11-9-15,0-12 15 0,-14-6-6 16,-4 0 6 0,1-6 1-16,10-26 7 0,-17-8-10 15,3-12 2-15,-17-5 11 16,0 0-10-16,0 6-7 15,-17 13 0-15,-11 10 2 16,11 14-12-16,-4 6 5 16,8 8-38-16,-5 0-34 15,18 25-90-15,0 18-35 16,0 6-101-16,25-1-332 16</inkml:trace>
  <inkml:trace contextRef="#ctx0" brushRef="#br0" timeOffset="924">1925 277 138 0,'0'0'598'0,"0"0"-431"16,0 0-25-16,0 0-11 16,0 0-61-16,0 0-33 15,-37-61-17-15,30 61-17 16,-7 2-3-16,7 26 0 15,0-1-3-15,7 8-3 16,0 0 6-16,0-5 0 16,7-4-5-16,7-3 8 0,10-9-3 15,-4-8 0 1,-6-6 1-16,10 0 10 0,-3 0-3 16,-4-17 16-16,-3-11 44 15,-7-8-38-15,-7 0 6 16,0 1-33-16,0 4 7 15,-14 9-20-15,-31 3 7 16,7 15-17-16,-13 4-44 16,6 0-88-16,14 25-150 15,11 13-351-15</inkml:trace>
</inkml:ink>
</file>

<file path=ppt/ink/ink14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5-18T12:38:48.090"/>
    </inkml:context>
    <inkml:brush xml:id="br0">
      <inkml:brushProperty name="width" value="0.05" units="cm"/>
      <inkml:brushProperty name="height" value="0.05" units="cm"/>
      <inkml:brushProperty name="color" value="#3165BB"/>
      <inkml:brushProperty name="fitToCurve" value="1"/>
    </inkml:brush>
    <inkml:brush xml:id="br1">
      <inkml:brushProperty name="width" value="0.05" units="cm"/>
      <inkml:brushProperty name="height" value="0.05" units="cm"/>
      <inkml:brushProperty name="color" value="#ED1C24"/>
      <inkml:brushProperty name="fitToCurve" value="1"/>
    </inkml:brush>
  </inkml:definitions>
  <inkml:trace contextRef="#ctx0" brushRef="#br0">253 833 135 0,'0'0'89'0,"0"0"-38"0,0 0-17 16,0 0-1-16,0 0-26 15,0 0 2-15,-90 0-9 16,83-6-6-16,7-2 6 16,-10-4-24-16,3-2 3 15,7-3 20-15,0 3-5 16,0 0 6-16,0 2 0 15,0 6 6-15,0-8 13 16,0 4-6-16,0 3 23 16,0 1 40-16,0 3-7 15,0 3 6-15,0 0-4 16,0 0-37-16,0 0 8 16,0 0-37-16,0 0-3 15,0 0 27-15,0 0-29 16,0 23 26-16,0 6 34 0,0-1-53 15,17-2 17 1,-3-9-20-16,0-11-4 16,-7-6 14-16,0 0-8 0,17 0 21 15,13-43 38 1,22-23-24-16,23-22-9 16,8-1-31-16,-4 3 1 125,-17 18 5 31,-25 11 1-141,-23 19-8-15,-4 18 0 0,-17 11 10 16,0 9-25-16,0 0-20 0,0 15-101 0,0 22-31 0,0 1-123 0</inkml:trace>
  <inkml:trace contextRef="#ctx0" brushRef="#br0" timeOffset="2018">1518 484 220 0,'0'0'98'0,"0"0"-29"0,0 0-27 15,0 0 22 1,0 0-18-16,0 0-17 0,0 0 9 15,0 0-20-15,0 0 17 16,0 0 1-16,0 0-25 16,0 6 19-16,7 17 19 15,3 2-36-15,-10 1 33 16,7-6-40-16,-7-6 4 16,7-8-1-16,-7-6-3 15,0 0 15-15,0 0 13 16,14-11-1-16,-1-29 19 15,18-21-50-15,7-12 5 0,0-8-2 16,-11 4 7 0,11 0-10-1,-17 8-2-15,3 15 5 0,-10 15-11 0,-7 17 6 16,-7 22-13-16,0 7-125 16,0 42-118-16,0 4-77 15</inkml:trace>
  <inkml:trace contextRef="#ctx0" brushRef="#br1" timeOffset="36723">1177 450 186 0,'0'0'164'0,"0"0"-47"16,0 0-10-16,0 0 16 15,0 0-11-15,0 0-56 16,0-6 9-16,-13 0-13 16,-25 4-52-16,-7-4 24 15,-13 3-10-15,-25 3-7 16,1 0 0-16,-21 0-2 0,-1 0-5 15,1 0 0 1,7 3 8-16,7 5-11 0,13 4 3 16,11-4 0-16,13-2-6 15,14-3 9-15,7 0-3 16,11 3 0-16,6-4 5 16,-3 2-9-16,10-2 4 15,7-2 0-15,0 0-9 16,0 3 6-16,0-3 3 15,0 3 0-15,0 8-13 16,0 4 13-16,0 7 3 16,0 13 10-16,0 9 19 15,0-2-28-15,0 12 24 16,0 1-8-16,0 8-17 16,0 2 31-16,0 4-17 0,0 2-7 15,0 4 18-15,0 2-24 16,0-6 10-16,7-7-1 15,10-11-8-15,-10-12 16 16,0-13-20-16,-1-8-1 16,1-9 15-16,-7-5-7 15,0 0-5-15,0-6 7 16,0 0-3-16,0 0 13 16,0 0-11-16,0 0-9 15,0 0 8-15,0 0-4 16,0 6-4-16,0 2 0 15,0 4 6-15,0-7-4 0,0 1-2 16,0-3 0-16,0 0-7 16,0 5 11-16,0 1-4 15,7 2 0-15,-7 1 9 16,0-10-13-16,0 2 4 16,0-2 0-16,0-2-5 15,0 0 11-15,0 0-6 16,0 0 2-16,0 0 8 15,0 0-3-15,11 0-7 16,-11 0 0-16,0 0 2 16,0 0 2-16,0 0-4 15,6 0 0-15,1 0-6 16,7 0-1-16,24 0 7 0,13 0 0 16,25 0 7-1,14-6-4-15,-5-2-3 0,22 0 0 16,10 2 10-1,3 0-13-15,-3 0 3 0,-7-5 0 16,-13 5-6-16,-15-2 8 16,-24 2-2-16,-6 6 0 15,-21 0 10-15,-7 0-15 16,-10 0 5-16,0 0 0 16,-1 0-7-16,-2 0 13 15,2 0-6-15,-6 0 0 16,0 0 6-16,-7 0-6 15,7 0 0-15,-7 0 0 16,0 0-5-16,0 0 9 16,0 0-4-16,0 0 0 0,0 0 12 15,0 0-11-15,0 0-1 16,0 0 0 0,0 0-3-16,10-6 8 0,-10 6-5 15,0-3 0-15,0 3 10 16,0 0-8-16,0-3-2 15,0-5 1-15,0-10 31 16,0-4-28-16,0-14-2 16,0 6-3-16,0-4 12 15,0-15-11-15,0-3 0 16,0-1 1-16,0-2-3 16,0-2 5-16,0 5-3 0,0 3 0 15,0 4 9 1,0-1-14-16,0 6 5 0,0-3 0 15,0 6-3-15,0-3 5 16,-10-5-2-16,3 4 0 16,7 5 6-16,-7 7-8 15,0 9 2-15,7 11 0 16,0 4-8-16,0 5 9 16,0 0-1-16,0 0 0 15,0 0 7-15,0 0-8 16,0 0 1-16,0 0 0 15,0-4-3-15,0 4 3 16,0 0 0-16,0-6 0 16,0 4 9-16,-6-10-14 0,-1 4 5 15,7-1 0-15,0 1-3 16,-11 2 4-16,11 0-1 16,0 0 0-16,0 4 7 15,-7-7-9-15,7 4 2 16,-6 1 0-16,6 4-3 15,0 0 8-15,0 0-5 16,0 0 0-16,0-2 9 16,0 2-12-16,0 0 3 15,0 0 0-15,0-6 7 16,-7 3-1-16,7-6-6 16,-7 4 0-16,7-1 6 15,-7 0-7-15,7 4 1 0,-7-4 0 16,-3 0-5-16,10 3 9 15,0 3-4-15,0 0 0 16,0 0 7-16,0 0-10 16,0-3 3-16,0 3 0 15,0 0-4-15,0 0 4 16,0 0 0-16,0 0-1 16,0 0 4-16,0 0-6 15,0 0 3-15,0 0 0 16,0 0-10-16,0 0 12 15,-7 0-2-15,7 0 0 16,0 0 8-16,-7 0-12 0,7 0 4 16,0 0 0-16,-21 0-13 15,-10 0 13-15,-6 0 0 16,-15 0 0-16,7 0 2 16,8 0-5-16,-8 0 3 15,4 0 0-15,3 6-10 16,-7 0 10-16,7 0-4 15,7-6-12-15,-3 0-62 16,-4 0-13-16,-7 0-103 16,1-15-99-16,-8-4-339 15</inkml:trace>
</inkml:ink>
</file>

<file path=ppt/ink/ink14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5-18T12:39:39.771"/>
    </inkml:context>
    <inkml:brush xml:id="br0">
      <inkml:brushProperty name="width" value="0.05" units="cm"/>
      <inkml:brushProperty name="height" value="0.05" units="cm"/>
      <inkml:brushProperty name="color" value="#ED1C24"/>
      <inkml:brushProperty name="fitToCurve" value="1"/>
    </inkml:brush>
  </inkml:definitions>
  <inkml:trace contextRef="#ctx0" brushRef="#br0">660 354 622 0,'0'0'194'16,"0"0"-30"-16,0 0-9 15,-110-153 17-15,103 153-72 16,7 0-35-16,0 0-37 15,0 1-23-15,28 25 20 16,16 10-5-16,25 11 6 16,3 5 21-16,11 8-46 15,13 9 23-15,0 3-24 16,7 7 12-16,1 1-16 16,-15 0 4-16,-13-2-7 15,-11-13 7-15,-13-8-70 0,-8-11-20 16,-30-12-86-16,-14-14-176 15,0-17-278-15</inkml:trace>
  <inkml:trace contextRef="#ctx0" brushRef="#br0" timeOffset="262">1251 0 721 0,'0'0'203'15,"0"0"-32"-15,0 0-47 0,0 0-65 16,0 0-23-16,0 0-34 16,-34 157 60-16,10-50-6 15,-14 14-34-15,-20 11 33 16,-1-1-39-16,-23-5-13 16,16-6 9-16,-2-8-1 15,9-15-11-15,8-11 0 16,23-14-62-1,11-10-66-15,17-13-165 0,0-12-305 16</inkml:trace>
  <inkml:trace contextRef="#ctx0" brushRef="#br0" timeOffset="499">165 1567 707 0,'0'0'152'0,"0"0"55"16,0 0-36-16,0 0-56 16,0 0-57-16,0 0-53 15,309-55 35-15,-58-2-33 16,24-3-6-16,-37 9 0 16,-53 13-1-16,-64 15-26 15,-56 21-65-15,-34 2-98 16,-31 11-49-16,-24 31-184 0</inkml:trace>
  <inkml:trace contextRef="#ctx0" brushRef="#br0" timeOffset="677">0 1926 723 0,'0'0'259'0,"0"0"-67"15,0 0-95-15,216-74-12 16,-40 26-38-16,54-10-24 15,25-4-1-15,-11 4-20 16,-52 9-4-16,-58 15-59 16,-37 11-139-16,-53 12-156 15</inkml:trace>
</inkml:ink>
</file>

<file path=ppt/ink/ink14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5-18T12:39:44.986"/>
    </inkml:context>
    <inkml:brush xml:id="br0">
      <inkml:brushProperty name="width" value="0.05" units="cm"/>
      <inkml:brushProperty name="height" value="0.05" units="cm"/>
      <inkml:brushProperty name="color" value="#ED1C24"/>
      <inkml:brushProperty name="fitToCurve" value="1"/>
    </inkml:brush>
  </inkml:definitions>
  <inkml:trace contextRef="#ctx0" brushRef="#br0">6445 865 205 0,'0'0'263'0,"-313"-126"-120"15,138 57-70-15,-28-2 10 0,-10-6-7 16,-11-6-20-16,-27-6 14 16,-10-2-48-16,-11 5 16 15,-17 6 33-15,1 23-55 16,-18 23 7-16,3 25-7 15,-3 9-13-15,-41 53 7 16,-25 48-10-16,-20 44 0 16,-24 42 1-16,18 39 15 15,40 19-18-15,69 10 2 16,90 5 0-16,71 8-13 16,49 4 14-16,42 3-1 15,37-9 0-15,13-23 13 16,90-26-16-16,76-28 3 0,72-23 0 15,69-26 2-15,58-20-2 16,52-23 0-16,31-23-1 16,13-22 8-16,1-24-5 15,-1-25-2-15,15-6 2 16,-15-62-3-16,-6-44 2 16,-39-30-1-16,-57-31 13 15,-63-18-7-15,-65-30 13 16,-44-28 4-16,-42-22 11 15,-48-21 9-15,-45 3-31 16,-34 14 5-16,-31 19-12 16,-44 29 4-16,-91 23-11 15,-71 25 2-15,-90 21-20 0,-82 35 19 16,-83 34-106-16,-65 27-73 16,-20 21-134-16</inkml:trace>
</inkml:ink>
</file>

<file path=ppt/ink/ink14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5-18T12:49:51.064"/>
    </inkml:context>
    <inkml:brush xml:id="br0">
      <inkml:brushProperty name="width" value="0.05" units="cm"/>
      <inkml:brushProperty name="height" value="0.05" units="cm"/>
      <inkml:brushProperty name="color" value="#3165BB"/>
      <inkml:brushProperty name="fitToCurve" value="1"/>
    </inkml:brush>
  </inkml:definitions>
  <inkml:trace contextRef="#ctx0" brushRef="#br0">4067 677 585 0,'0'0'271'0,"0"0"-129"16,0 0 15-16,0 0 0 16,0 0-68-16,0 0-15 0,-155-129-33 15,155 121-17-15,0 0 1 16,0 4-25-16,31 4-4 15,20 0 1-15,15 0-6 16,9 0 6-16,-2 20 3 16,-15 6 0-16,-13 3-10 15,-21 5 9-15,-17 3-2 16,-7 6 3-16,0 9-8 16,-45-3 3-1,-7-4 5-15,-13-8 0 0,10-5-3 16,3-12 7-1,25-9-4-15,10-6 0 16,10-1 11-16,7-2-13 16,0 1 2-16,0-3 0 0,0 0-8 15,7 0 6-15,31 0 2 16,6 0-7-16,25 0 15 16,3 0-9-16,18 0 1 0,-1 0 0 15,0 0-8-15,15 0 10 16,-15 0-4-1,7 0-37-15,-17 0-115 16,-17 0-89-16,-34-5-125 0</inkml:trace>
  <inkml:trace contextRef="#ctx0" brushRef="#br0" timeOffset="569">4328 22 659 0,'0'0'139'0,"0"0"9"0,0 0-8 16,0 0-31-16,0 0-33 15,0 0-57-15,-261-28 17 16,202 39-4-16,1 18-28 0,-4 8 20 15,-4 3-6 1,15 8-12-16,-8 10 19 16,8 14-25-16,6 7 10 15,0 17-2-15,14 6-1 16,25 4-1 0,6 5-6-16,0 1 0 15,58 2-2-15,31-6 4 0,21-5-2 16,25-14 0-16,6-23 4 15,-7-23-2-15,-7-23 0 16,-17-17 1 0,0-3 45-16,3-18-19 15,-3-30 15-15,18-18 2 0,-5-14-23 16,-2-15 25-16,-4-13-27 16,-14-9-7-16,-28-6 9 0,-23-3-19 15,-52 3 12-15,0 9-11 16,-89 14 3-1,-45 11 0-15,-14 19-8 0,-7 17 0 16,21 17-9-16,17 12 5 16,28 12 4-1,-1 10 0 1,15 2-24-16,9 0-12 16,8 0-43-16,-1 31-23 15,4 12-29-15,21 5-146 16,-4 10-176-16</inkml:trace>
  <inkml:trace contextRef="#ctx0" brushRef="#br0" timeOffset="2072">3836 1317 217 0,'0'0'350'0,"0"0"-156"15,0 0-39-15,0 0-3 16,0 0-42-16,0 0-26 16,0-8-23-16,0 8-33 15,-7 0 1-15,-31 20-8 16,-13 11 1-16,-21 9 19 15,-18 6-24-15,-13 9 4 16,-24 4 6-16,-21 8-20 16,-14-2 11-16,-16 6-10 15,-1 1-5-15,7-4 21 16,17-1-21-16,7-8 4 16,21-4 5-16,24-4-8 0,24-8 5 15,17-6-9 1,10-8 2-16,25-7-2 0,3-7 1 15,17-6-1-15,0-7 1 16,7-2 8-16,0 0-7 16,0 0 0-16,0 0 1 15,0 0 6-15,0 0-6 16,0 0-3-16,0 0 0 16,0 0-15-16,0-9-23 15,0-8-73-15,0 3-42 16,0 3-107-16,0 5-212 15</inkml:trace>
  <inkml:trace contextRef="#ctx0" brushRef="#br0" timeOffset="2695">570 2384 575 0,'0'0'128'16,"0"0"-11"-16,0 0 4 0,0 0-11 16,0 0-42-1,0 0-22-15,0 0-8 0,20 0-19 16,18 0-10-16,7 0-8 15,6 0 8-15,8 0-9 16,-1 0 0-16,-3 0 3 16,-20 0-4-16,-4 0 1 15,-18 0 0-15,-13 0-1 16,0 3-4-16,0 8 2 16,0 3 3-16,-13 10 0 15,-32 4 9-15,-7 1-9 16,1-1 0-16,6-2-8 15,14-9-3-15,11-5 8 16,13-6-5-16,7-1 5 16,-11-5-2-16,11 0 10 0,0 0-5 15,0 0 12-15,0 0-12 16,18 0 0-16,19-5-1 16,15 1-13-16,0 4 13 15,-1 0-8-15,-6 0 9 16,0 22-3-16,-25 4 0 15,4 3 2 1,-17 0 1-16,-7 3 0 0,0-7 10 16,0 1-10-16,-24-6 9 15,-21-6 4-15,-20-11-13 16,-11-3 19-16,11 0-19 16,7 0-10-16,13-17-8 0,21-6-46 15,10-5-29-15,7-1-98 16,7-8-126-16</inkml:trace>
  <inkml:trace contextRef="#ctx0" brushRef="#br0" timeOffset="3199">841 1961 389 0,'0'0'290'0,"0"0"-119"16,0 0-13-16,0 0-60 16,0 0-10-16,-220-106-29 0,176 106-48 15,-1 6 9-15,-7 31-20 16,-6 17 3-16,-11 18 0 16,4 22 0-16,-11 15 4 15,4 13 3-15,3 10-8 16,24 0 5-1,25-7-7-15,20-7-1 0,0-24-5 16,38-14-1-16,51-20 5 16,21-8 1-16,14-18 2 15,27-11-2-15,11-15 1 16,17-8 0-16,-1 0 13 16,-16-37-7-16,-14-14 34 0,-14-15 19 15,-31-20-15-15,-14-17 27 16,-30-14-27-16,-28-6-15 15,-31-2 6-15,-7 1-30 16,-69 14 16-16,-27 0-20 16,-17 13 8-16,-11 14-9 15,-3 17 0-15,-7 18-2 16,14 19-9-16,17 15 8 16,7 14-7-16,20 2-13 15,25 56-60-15,34 22-50 16,24 23-169-16,17 9-419 15</inkml:trace>
  <inkml:trace contextRef="#ctx0" brushRef="#br0" timeOffset="4666">5311 1323 436 0,'0'0'179'0,"0"0"2"16,0 0-31-16,0 0-22 16,0 0-35-16,0 0 14 15,-168-135-65-15,151 133-4 16,10-1-3-16,0 3-22 15,7 0 11-15,0 0-24 16,0 0-9-16,24 31 4 16,41 24-5-16,45 22 10 15,31 6 6-15,24 3 1 16,11-3 0-16,-4-3-6 16,6-9-1-16,-16-5 7 0,-7-9-1 15,-14-11-6-15,-14-3 1 16,-24-3 2-16,0-6 9 15,-13 3-8-15,-1-5-2 16,-13-6 11-16,-4-4-8 16,-10-5-2-16,-21-5 3 15,-3-6-5-15,-14-4 19 16,-17-2-12-16,0 0-2 16,-7 0 16-16,0 0-17 15,0 0 13-15,0 0-1 16,0 4-16-16,0-4 16 15,0 2-17-15,0-2 0 0,0 0-1 16,0 0 6 0,0 0-5-16,0 3 0 15,0-3 3-15,0 3-7 0,0-3 4 16,0 0 0-16,0 0-3 16,0 0 9-16,0 0-6 15,0 0 0-15,0 0 3 16,0 0-2-16,0 0-1 15,0 0 0-15,0 0 2 16,0 0 5-16,0 0-7 16,0 0 0-16,0 0 2 15,0 0-2-15,0 0 0 16,0 0 0-16,0 0-2 0,0 0 6 16,0 0-4-1,0 0 0-15,0 0 0 0,0 0-8 16,0 0 8-16,0 0-5 15,0 0 5-15,0 0-43 16,0 0-25-16,0 2-33 16,0-2-35-16,0 0-13 15,0 0 4-15,0 0-35 16,0 0 2-16,0 0-53 16,0 0-106-16</inkml:trace>
  <inkml:trace contextRef="#ctx0" brushRef="#br0" timeOffset="5279">7543 2493 514 0,'0'0'156'0,"0"0"4"16,0 0-10-16,0 0-28 15,0 0-21-15,0 0-22 16,-7-83-22-16,-7 74 2 16,-3 4-27-16,10-1-3 15,-14 0-5-15,-3 2-17 16,4 2 7-16,6 2-14 16,4 0 3-16,3 0-11 15,7 0 3-15,0 12-2 16,0 8 5-16,0 6-4 15,0 2 4-15,24 1 2 16,3-4 0-16,18 7-1 16,0-4 2-16,6 1-1 15,-13-3 0-15,-7-4 6 16,-10-1-6-16,-4-1 0 16,-10-4 0-16,-7 2-5 0,0-5 6 15,0-3-1-15,0 1 3 16,-17-2 2-16,-11-3-3 15,-10-1-2-15,-6-5-40 16,-1 0-39-16,0 0-134 16,7-3-124-16,4-27-282 15</inkml:trace>
  <inkml:trace contextRef="#ctx0" brushRef="#br0" timeOffset="5349">7543 2493 500 0</inkml:trace>
  <inkml:trace contextRef="#ctx0" brushRef="#br0" timeOffset="5409">7543 2493 500 0,'-28'-140'172'0,"49"134"-68"15,10 6-20-15,14 0-56 0,6 0-20 0,14 0-8 16,-6 0-61-16,-8 0-262 16</inkml:trace>
  <inkml:trace contextRef="#ctx0" brushRef="#br0" timeOffset="5914">7656 2027 689 0,'0'0'181'16,"0"0"-66"-16,0 0 21 15,-230-78-15-15,161 73-63 16,-10 5-17-16,-4 0-6 16,-6 5-27-16,0 32 13 15,6 12-11-15,11 20-10 16,7 16 18-16,3 18-18 16,17 15 8-16,11 10-8 0,16 10 10 15,12 2-12 1,6-6 2-16,24-11 0 0,48-17-10 15,24-17 9 1,24-21 1-16,11-23 0 16,20-22 4-1,11-23-1-15,17-2 1 0,-24-44-4 16,-21-14 18 0,-31-11 4-16,-21-18 27 15,-30-23-3-15,-7-19-19 16,-25-15 13-16,-13 3-23 0,-7 14-7 15,-14 16 19-15,-61 16-28 16,-22 10 3-16,-19 10-4 16,-25 13 2-16,0 13-9 0,6 20 5 15,12 17-27-15,16 14-18 16,28 0-68 0,10 50-65-16,25 17-188 0,-8 15-535 0</inkml:trace>
  <inkml:trace contextRef="#ctx0" brushRef="#br0" timeOffset="6799">693 3371 628 0,'0'0'242'0,"0"0"-44"16,0 0-42-16,0 0-27 15,0 0-35-15,0 0-51 16,-72-55 14-16,72 55-34 16,0 0-18-16,0 0-3 15,38 29 6-15,27 19-8 16,32 21 15-16,20 17-15 15,10 16 19-15,0 13-17 16,-3 8-2-16,-11 5 7 16,-16-4-2-16,-8-12-5 15,-17-10 0-15,-20-25 6 0,-8-17-9 16,-6-14 3-16,-7-13 0 16,-10-6 2-16,3-7 1 15,-10-6-3-15,-1-2 0 16,5-1 8-16,-18-6-7 15,7 1-1-15,-7-6 0 16,0 0 6-16,0 0 0 16,0 0-2-16,6 0-1 15,-6 0 2-15,0 0-10 16,0 0 3-16,0 0-61 0,-6 0-48 16,-46 12-171-1,-17 19-189-15</inkml:trace>
  <inkml:trace contextRef="#ctx0" brushRef="#br0" timeOffset="7286">1924 4777 540 0,'0'0'291'0,"0"0"-150"16,0 0 57-16,0 0-39 15,0 0-75-15,-257-60-7 16,219 60-49-16,7 0 1 16,3 0-24-16,-3 11-2 0,0 38-6 15,-3 22-2-15,3 24 5 16,10 19-4-16,4 8 7 16,17 2-4-16,0-12 1 15,24-24 0 1,14-19-6-16,21-29 3 0,13-14 1 15,10-17-4-15,15-9 7 16,6 0-1-16,10-35 3 16,-3-14 3-16,-7-8 1 15,-20-9-5-15,-18-8 8 16,-6-16 11-16,-15-7-15 16,-13-5 13-16,-17 2-7 0,-14 5-11 15,0 13 16 1,-27 10-16-16,-42 15 3 0,3 9-4 15,-16 11 5-15,10 11-6 16,3 10 1-16,11 9-14 16,13 7-7-16,0 0-52 15,25 0-34-15,2 20-49 16,18 9-83-16,0 2-22 16,0 0-127-16</inkml:trace>
  <inkml:trace contextRef="#ctx0" brushRef="#br0" timeOffset="7744">2028 5123 362 0,'0'0'234'0,"0"0"-111"15,0 0 50-15,0 0-20 16,0 0-28-16,0 0-56 15,31-115 10-15,-31 87-34 16,0-1-29-16,-14 9 18 16,-17 4-24-16,0 3 6 15,3 8-10-15,-3 2-1 16,-6 3-9-16,2 0 4 16,-3 6-9-16,7 17 6 15,18 5-22-15,6 10-4 0,7-4 22 16,0-5-29-16,0-7-1 15,20-11 2-15,18-5-2 16,7-6 6-16,-7 0 22 16,0 0 9-16,-11-6 7 15,-13-2-4-15,-4 2 15 16,-3 6 21-16,-7 0-16 16,0 0 1-16,0 0-23 15,0 0-1-15,0 20 0 16,0 20 3-16,7 8 0 15,-7 10-3-15,0-1 4 16,0-5-8-16,0-7-30 0,0-11-246 16,0-16-419-16</inkml:trace>
  <inkml:trace contextRef="#ctx0" brushRef="#br0" timeOffset="8649">6683 3653 261 0,'0'0'185'16,"0"0"-27"-16,0 0 10 16,0 0-22-16,96-168-38 15,-78 136-13-15,-12 7-5 0,-6 5-19 16,0 8 2-16,0 6-24 15,0 3-1-15,0 3-15 16,0 0-33-16,0 0 5 16,0 17-5-16,-37 27 0 15,-8 19 1-15,-13 10 1 16,-18 14 13-16,-7 1 15 16,-3 7-14-16,4 2 15 15,-1 3-18-15,1 3-8 16,3 2 16-16,10-5-19 15,4-8 6-15,6-12 1 0,8-11-5 16,-4-12 6-16,20-3-8 16,-3-5 0-16,7-12 12 15,4-11-12-15,10-12 5 16,10-8 0-16,7-6-4 16,0 0 13-16,0 0-5 15,0 0-4-15,0 0 15 16,0 0-21-16,0 0 7 15,0 0-3-15,0 0 2 16,0 0-14-16,24-12 4 16,21-8-47-16,20-3-38 15,-7 9-85-15,-20 12-217 16,-24 2-494-16</inkml:trace>
  <inkml:trace contextRef="#ctx0" brushRef="#br0" timeOffset="14541">5899 4737 524 0,'0'0'120'0,"0"0"1"0,0 0-2 16,0 0-16-16,0 0-28 15,0 0-1-15,-82-92-42 16,58 92-3-16,-4 0 6 0,-3 0-31 15,-7 0 1-15,-13 18-5 16,-1 13 6-16,-6 12-13 16,-1 10 7-16,1 23 0 15,3 13-7-15,3 13 10 16,25 9-3-16,3-8 0 16,24-5 6-16,0-13-14 15,62-8 8-15,24-14 0 16,27-18-12-16,4-15 21 15,10-22-9-15,7-8 3 16,-10 0 6-16,3-20 3 16,-17-8-11-16,-13-7 13 15,-15-4 47-15,-17-4-23 0,-3-15 27 16,-27-7-8-16,-11-12-32 16,-17-15 23-16,-7-11-28 15,-7-2-13-15,-45 1 2 16,-24 12 3-16,-20 16-12 15,-14 10 0-15,0 17-2 16,14 12-4-16,27 9 6 16,18 12-8-16,13 15 4 15,10 1-61-15,-23 5-27 16,-11 41-56-16,-4 23-42 16,-9 13-10-16,9 10-90 15</inkml:trace>
  <inkml:trace contextRef="#ctx0" brushRef="#br0" timeOffset="15134">5555 5192 325 0</inkml:trace>
  <inkml:trace contextRef="#ctx0" brushRef="#br0" timeOffset="18306">5624 5042 421 0,'0'0'175'0,"0"0"-68"0,0 0 15 16,0 0-39-16,0 0-40 16,0 0 7-16,0 0-39 15,0 0 1-15,0 0 10 16,0 0-21-16,21 0 16 16,10 0-13-16,7-2 0 15,-1-4-1-15,-9 4-3 16,-14-2 0-16,10 4 0 15,-11 0 5-15,-6 0-5 16,4 0 0-16,-4 0-13 0,-1 12 6 16,1 8-3-1,0 5 10-15,-7 5-6 0,7-2 14 16,-7 7-8-16,0 4 1 16,0 4 0-16,0 3 14 15,0 0-12-15,0-1 3 16,0 1-3-16,-7-11 6 15,0-4-3-15,7-11-6 16,0-3 2-16,0-6-2 16,0-5 3-16,0-3-3 15,0-3 2-15,0 0 9 16,0 0-2-16,0 0-9 16,0 0-30-16,-13 0-36 15,-18 0-172-15,17 0-104 16</inkml:trace>
  <inkml:trace contextRef="#ctx0" brushRef="#br0" timeOffset="18579">5779 5308 239 0,'0'0'196'16,"0"0"-116"-16,0 0-19 16,0 0 9-16,0 0-21 0,0 0-32 15,0-5 15-15,0 5-13 16,7-3 2-16,24-3 3 16,7-8-14-16,20-1 10 15,18-5-15-15,-4 1-5 16,-14 4-13-16,-27 7-322 15</inkml:trace>
</inkml:ink>
</file>

<file path=ppt/ink/ink14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5-18T12:50:10.976"/>
    </inkml:context>
    <inkml:brush xml:id="br0">
      <inkml:brushProperty name="width" value="0.05" units="cm"/>
      <inkml:brushProperty name="height" value="0.05" units="cm"/>
      <inkml:brushProperty name="color" value="#3165BB"/>
      <inkml:brushProperty name="fitToCurve" value="1"/>
    </inkml:brush>
  </inkml:definitions>
  <inkml:trace contextRef="#ctx0" brushRef="#br0">395 631 175 0,'0'0'286'16,"0"0"-131"-16,0 0 12 15,0 0-47-15,124-171 4 16,-100 118-47-16,-10-3-27 16,-7-5 24-16,-7-1-36 0,0 3 23 15,0 1-20-15,-14 15-34 16,-17 9 29-16,4 14-36 16,-4 11 7-16,3 6-15 15,-10 3-6-15,-24 9 14 16,11 39 0-16,17 19-17 15,9 10 3-15,25 2-5 16,0 7-7-16,52-6 17 16,17 6-21-16,27 9 30 15,-7 5-2-15,-9-3 3 16,-12-3-8-16,-9-8 7 16,-15-9 0-16,-30-8-10 15,-14-12 0-15,0-14 8 16,-14-9-6-16,-44-8 16 15,-38-12-6-15,-25-5 3 0,-6-9 0 16,10 0 12-16,21-3-9 16,20-20-6-16,25-8 3 15,23-7-5-15,28-22-21 16,0-14-55-16,72-12-183 16,32 6-103-16</inkml:trace>
  <inkml:trace contextRef="#ctx0" brushRef="#br0" timeOffset="1946">1135 1042 470 0,'0'0'222'0,"0"0"-44"15,0 0-20-15,0 0-67 16,-193-170-5-16,148 130-32 15,1 2-22-15,16 13 12 16,4 11-44-16,17 8 17 16,0 6-17-16,0 0-13 15,-6 31 13-15,-25 32-14 16,7 17 14-16,-7 6-5 16,17-12 10-16,15-8-10 15,6-14 5-15,6-13-50 16,32-15 19-16,7-10-20 0,0-14 30 15,-11 0 17-15,4-6 8 16,0-34 9-16,-11-9 0 16,4-6-8-16,-17-5 33 15,-4-5-9-15,-3 8-3 16,-7 14 21-16,0 17-29 16,0 15 22-16,0 11-15 15,0 0-22-15,0 0-6 16,0 34-19-16,0 23 20 15,0 12-11-15,0 2 22 16,21-5-9-16,3-12 0 16,3-7 5-16,11-17-19 15,-7-7 9-15,-3-11-6 0,3-12 3 16,-1 0 9-16,-2-3-1 16,17-35 1-16,-1-10 6 15,-6-9-2-15,-10-5-5 16,-4-2 0-16,-10 7 8 15,3 11 0-15,-10 17-6 16,-7 19 8-16,0 10-5 16,0 0-10-16,0 10-7 15,13 34-5-15,1 13 5 16,10 6 9-16,4-9 3 16,-11-5 0-16,10-9-5 0,-3-14 2 15,-10-12-14 1,0-12 4-16,-4-2 8 0,-3 0 4 15,7-5 1-15,10-29 3 16,3-16 8-16,4-1-10 16,-10 0-1-16,3 8 0 15,-10 15-1-15,-7 10 11 16,-7 12-6-16,0 6-4 16,7 0-14-16,17 12 8 15,-4 20-13-15,-2 4 16 16,9 5 0-16,-3-7-42 15,-10-8 0-15,0-6 27 16,-8-8-42-16,5-10 32 16,-4-2 6-16,-7 0 22 15,7 0 1-15,-1-20 3 16,8-9 1-16,-3 1 1 0,2-1-5 16,1 0 7-16,0 12-8 15,3 6 0-15,4 8-2 16,-4 3-7-16,3 0 1 15,-6 0-19-15,3 12-40 16,4 0 28-16,-7-5-1 16,10 0 10-16,-4-7 20 15,11 0 2-15,0 0 8 16,-3-14 0-16,3-5 2 16,-17 1 21-16,10-6 5 15,-18 4 12-15,1-3 27 16,-7 6-20-16,0 6 27 0,0 2-12 15,0 6-9-15,0 3 18 16,0 0-53-16,0 0-18 16,0 29-6-16,0 34-7 15,0 23 13-15,0 16 0 16,-7 10 2-16,7 5-5 16,-6 6 3-16,6-3 0 15,0-15 0-15,0-19 7 16,0-25-7-16,0-27 0 15,0-17 1-15,0-14-1 16,0-3 5-16,0 0 5 16,0 0 47-16,0-31 24 15,-11-27-33-15,-2-21-27 16,-1-28-20-16,0-21 9 16,-3-10-10-16,3-10 0 15,0 0 0-15,4 7 7 16,10 19-8-16,0 25 1 0,0 27 0 15,10 30-14 1,-3 17 14 0,14 13-5-16,10 10 1 15,7 0-44 1,13 14 34 0,-6 39-7-16,0 25-12 15,-32 14 16-15,-6 5-26 0,-7-11 34 16,0-9 4-16,-14-17-10 15,-16-9 13-15,9-16-18 16,-3-13-29-16,17-13 18 16,7-6-25-16,0-3 47 0,0 0 2 0,0 0 14 15,14-32-1-15,24-19-6 0,30-18 2 16,11-16-7 0,18-16 7-1,-15-1-2-15,-17-1 20 16,-3 2-18-16,-27 13 26 15,-11 8-8 1,-24 6 8-16,0 13 7 0,0 10-17 16,-14 11 6-16,-10 14 9 15,3 12-32-15,4 8 14 16,-3 6-15-16,13 6-7 16,-17 50-2-16,3 31-2 0,4 30 11 15,17 20 0 1,0 3 7-16,0-2-8 15,31-21 1 1,27-31-10-16,-6-26 3 16,-1-23-16-16,-6-20 14 15,-14-11 6-15,7-6-4 16,0-6 7-16,-4-31 0 0,11-18 5 16,-14-8 6-16,-11-8-6 15,-9-9 1 1,-11 0 15-16,0 9-18 15,0 16 23-15,-24 29-11 16,10 17-8 0,-3 9-7-16,10 23-8 15,0 40 8-15,-7 21-13 16,14 2 22-16,0-7-13 16,0-13 4-16,14-12-14 15,24-11 6-15,13-11-58 16,8-12-37-16,16-17-122 0,22-3-280 15</inkml:trace>
  <inkml:trace contextRef="#ctx0" brushRef="#br0" timeOffset="2402">4109 431 627 0,'0'0'130'0,"0"0"-68"0,0 0 58 16,0 0-53-16,0 0-61 16,0 0 1-16,289-92-4 15,-142 78-3-15,1 3 3 16,-20 0 7-16,-32 2-6 16,-31 5-4-16,-34 4 0 15,-24 0 1-15,-7 0 6 16,0-2-6-16,-31 0-1 0,-21-4 4 15,-13 3-12 1,7 3 8-16,3 0 0 0,20 0-6 16,11 0 6-1,4 17 0-15,-11 18-1 0,17 13 9 16,-10 15 1-16,10 20-6 16,0 14-2 30,-3 3 17-30,3 2-15-16,1-7 0 0,6-15-3 0,-4-9 11 0,11-13-23 0,0-12-3 16,0-12-122-16,0-11-122 0,0-9-289 15</inkml:trace>
  <inkml:trace contextRef="#ctx0" brushRef="#br0" timeOffset="3052">4834 960 356 0,'0'0'272'0,"0"0"-107"0,0 0-31 16,0 0 11-16,0 0-62 16,0 0-2-16,-31-111-45 15,31 111-31-15,0 0-10 16,11 20-16-16,23 14 21 16,18 12-11-16,-15-1 14 15,8 3-3-15,-14-1 0 16,-10-8-13-16,-4 0 8 15,-17-9-34-15,0-4-8 16,0-9-3-16,0-8-38 16,-17-9 39-16,10 0 39 0,0 0 10 15,7 0 0-15,0-23-4 16,0-6 4-16,0-14 10 16,14-5-10-16,24-12 19 15,6-6-12-15,8-5 0 16,-14 2 8-16,6 7 7 15,-6 4 4 1,-24 12 12 0,0 7-16-16,-7 9 32 0,-7 13 7 15,0 3-30-15,0 8 16 0,0 6-47 16,-21 0-1-16,7 0-1 16,-10 29-15-16,3 25 17 15,4 15-3 1,4 2 3-16,13-5-9 15,0-8-1 1,13-16-25-16,25-11 32 16,0-10-25-16,13-10 26 15,1-11 2-15,0 0 0 0,-1-8 1 16,1-26-1-16,-14-9 1 16,-7-6 6-16,-4-9 1 15,-3-5 3-15,-17 0 35 16,-7 1-20-16,0 8 23 0,0 10-20 15,-24 13-4-15,10 14 17 16,-6 12-42 0,13 5 2-16,7 8-2 0,-24 43-27 15,10 26 21 1,-10 15 6-16,10 3 0 16,7-10-4-16,7-8 8 0,0-14-8 15,0-11-2-15,28-9-42 0,9-12 15 16,8-9-55-16,14-10-59 15,3-12-141-15</inkml:trace>
  <inkml:trace contextRef="#ctx0" brushRef="#br0" timeOffset="3526">5990 794 569 0,'0'0'80'0,"0"0"-18"16,0 0 3-16,0 0-50 15,0 0 18-15,0 0-14 16,223 49 10-16,-134-35-15 16,-6-5-8-16,-4 0 7 15,-3-9-12-15,-18 0 6 16,1 0 32-16,-22 0 1 15,-6-6 24-15,-10-17 22 0,-14-3-12 16,-7-9 10-16,0-1-32 16,0-1-21-16,-34 2-6 15,-21 1-18-15,-4 8-7 16,1 9 0-16,20 8 12 16,17 6-18-16,21 1 6 15,0 2-2-15,0 0-7 16,45 8 3-16,13 18 6 15,15 3 0-15,2-1 11 16,1 2-14-16,-18 3 3 16,1 2 0-16,-8 2-6 15,-13 3 11-15,-7-1-5 0,-17-5 0 16,-14 1-5-16,0-1-5 16,-31 4-19-16,-48-2-113 15,-28 8-57-15,-10-7-143 16</inkml:trace>
</inkml:ink>
</file>

<file path=ppt/ink/ink14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5-18T12:49:51.064"/>
    </inkml:context>
    <inkml:brush xml:id="br0">
      <inkml:brushProperty name="width" value="0.05" units="cm"/>
      <inkml:brushProperty name="height" value="0.05" units="cm"/>
      <inkml:brushProperty name="color" value="#3165BB"/>
      <inkml:brushProperty name="fitToCurve" value="1"/>
    </inkml:brush>
  </inkml:definitions>
  <inkml:trace contextRef="#ctx0" brushRef="#br0">4067 677 585 0,'0'0'271'0,"0"0"-129"16,0 0 15-16,0 0 0 16,0 0-68-16,0 0-15 0,-155-129-33 15,155 121-17-15,0 0 1 16,0 4-25-16,31 4-4 15,20 0 1-15,15 0-6 16,9 0 6-16,-2 20 3 16,-15 6 0-16,-13 3-10 15,-21 5 9-15,-17 3-2 16,-7 6 3-16,0 9-8 16,-45-3 3-1,-7-4 5-15,-13-8 0 0,10-5-3 16,3-12 7-1,25-9-4-15,10-6 0 16,10-1 11-16,7-2-13 16,0 1 2-16,0-3 0 0,0 0-8 15,7 0 6-15,31 0 2 16,6 0-7-16,25 0 15 16,3 0-9-16,18 0 1 0,-1 0 0 15,0 0-8-15,15 0 10 16,-15 0-4-1,7 0-37-15,-17 0-115 16,-17 0-89-16,-34-5-125 0</inkml:trace>
  <inkml:trace contextRef="#ctx0" brushRef="#br0" timeOffset="569">4328 22 659 0,'0'0'139'0,"0"0"9"0,0 0-8 16,0 0-31-16,0 0-33 15,0 0-57-15,-261-28 17 16,202 39-4-16,1 18-28 0,-4 8 20 15,-4 3-6 1,15 8-12-16,-8 10 19 16,8 14-25-16,6 7 10 15,0 17-2-15,14 6-1 16,25 4-1 0,6 5-6-16,0 1 0 15,58 2-2-15,31-6 4 0,21-5-2 16,25-14 0-16,6-23 4 15,-7-23-2-15,-7-23 0 16,-17-17 1 0,0-3 45-16,3-18-19 15,-3-30 15-15,18-18 2 0,-5-14-23 16,-2-15 25-16,-4-13-27 16,-14-9-7-16,-28-6 9 0,-23-3-19 15,-52 3 12-15,0 9-11 16,-89 14 3-1,-45 11 0-15,-14 19-8 0,-7 17 0 16,21 17-9-16,17 12 5 16,28 12 4-1,-1 10 0 1,15 2-24-16,9 0-12 16,8 0-43-16,-1 31-23 15,4 12-29-15,21 5-146 16,-4 10-176-16</inkml:trace>
  <inkml:trace contextRef="#ctx0" brushRef="#br0" timeOffset="2072">3836 1317 217 0,'0'0'350'0,"0"0"-156"15,0 0-39-15,0 0-3 16,0 0-42-16,0 0-26 16,0-8-23-16,0 8-33 15,-7 0 1-15,-31 20-8 16,-13 11 1-16,-21 9 19 15,-18 6-24-15,-13 9 4 16,-24 4 6-16,-21 8-20 16,-14-2 11-16,-16 6-10 15,-1 1-5-15,7-4 21 16,17-1-21-16,7-8 4 16,21-4 5-16,24-4-8 0,24-8 5 15,17-6-9 1,10-8 2-16,25-7-2 0,3-7 1 15,17-6-1-15,0-7 1 16,7-2 8-16,0 0-7 16,0 0 0-16,0 0 1 15,0 0 6-15,0 0-6 16,0 0-3-16,0 0 0 16,0 0-15-16,0-9-23 15,0-8-73-15,0 3-42 16,0 3-107-16,0 5-212 15</inkml:trace>
  <inkml:trace contextRef="#ctx0" brushRef="#br0" timeOffset="2695">570 2384 575 0,'0'0'128'16,"0"0"-11"-16,0 0 4 0,0 0-11 16,0 0-42-1,0 0-22-15,0 0-8 0,20 0-19 16,18 0-10-16,7 0-8 15,6 0 8-15,8 0-9 16,-1 0 0-16,-3 0 3 16,-20 0-4-16,-4 0 1 15,-18 0 0-15,-13 0-1 16,0 3-4-16,0 8 2 16,0 3 3-16,-13 10 0 15,-32 4 9-15,-7 1-9 16,1-1 0-16,6-2-8 15,14-9-3-15,11-5 8 16,13-6-5-16,7-1 5 16,-11-5-2-16,11 0 10 0,0 0-5 15,0 0 12-15,0 0-12 16,18 0 0-16,19-5-1 16,15 1-13-16,0 4 13 15,-1 0-8-15,-6 0 9 16,0 22-3-16,-25 4 0 15,4 3 2 1,-17 0 1-16,-7 3 0 0,0-7 10 16,0 1-10-16,-24-6 9 15,-21-6 4-15,-20-11-13 16,-11-3 19-16,11 0-19 16,7 0-10-16,13-17-8 0,21-6-46 15,10-5-29-15,7-1-98 16,7-8-126-16</inkml:trace>
  <inkml:trace contextRef="#ctx0" brushRef="#br0" timeOffset="3199">841 1961 389 0,'0'0'290'0,"0"0"-119"16,0 0-13-16,0 0-60 16,0 0-10-16,-220-106-29 0,176 106-48 15,-1 6 9-15,-7 31-20 16,-6 17 3-16,-11 18 0 16,4 22 0-16,-11 15 4 15,4 13 3-15,3 10-8 16,24 0 5-1,25-7-7-15,20-7-1 0,0-24-5 16,38-14-1-16,51-20 5 16,21-8 1-16,14-18 2 15,27-11-2-15,11-15 1 16,17-8 0-16,-1 0 13 16,-16-37-7-16,-14-14 34 0,-14-15 19 15,-31-20-15-15,-14-17 27 16,-30-14-27-16,-28-6-15 15,-31-2 6-15,-7 1-30 16,-69 14 16-16,-27 0-20 16,-17 13 8-16,-11 14-9 15,-3 17 0-15,-7 18-2 16,14 19-9-16,17 15 8 16,7 14-7-16,20 2-13 15,25 56-60-15,34 22-50 16,24 23-169-16,17 9-419 15</inkml:trace>
  <inkml:trace contextRef="#ctx0" brushRef="#br0" timeOffset="4666">5311 1323 436 0,'0'0'179'0,"0"0"2"16,0 0-31-16,0 0-22 16,0 0-35-16,0 0 14 15,-168-135-65-15,151 133-4 16,10-1-3-16,0 3-22 15,7 0 11-15,0 0-24 16,0 0-9-16,24 31 4 16,41 24-5-16,45 22 10 15,31 6 6-15,24 3 1 16,11-3 0-16,-4-3-6 16,6-9-1-16,-16-5 7 0,-7-9-1 15,-14-11-6-15,-14-3 1 16,-24-3 2-16,0-6 9 15,-13 3-8-15,-1-5-2 16,-13-6 11-16,-4-4-8 16,-10-5-2-16,-21-5 3 15,-3-6-5-15,-14-4 19 16,-17-2-12-16,0 0-2 16,-7 0 16-16,0 0-17 15,0 0 13-15,0 0-1 16,0 4-16-16,0-4 16 15,0 2-17-15,0-2 0 0,0 0-1 16,0 0 6 0,0 0-5-16,0 3 0 15,0-3 3-15,0 3-7 0,0-3 4 16,0 0 0-16,0 0-3 16,0 0 9-16,0 0-6 15,0 0 0-15,0 0 3 16,0 0-2-16,0 0-1 15,0 0 0-15,0 0 2 16,0 0 5-16,0 0-7 16,0 0 0-16,0 0 2 15,0 0-2-15,0 0 0 16,0 0 0-16,0 0-2 0,0 0 6 16,0 0-4-1,0 0 0-15,0 0 0 0,0 0-8 16,0 0 8-16,0 0-5 15,0 0 5-15,0 0-43 16,0 0-25-16,0 2-33 16,0-2-35-16,0 0-13 15,0 0 4-15,0 0-35 16,0 0 2-16,0 0-53 16,0 0-106-16</inkml:trace>
  <inkml:trace contextRef="#ctx0" brushRef="#br0" timeOffset="5279">7543 2493 514 0,'0'0'156'0,"0"0"4"16,0 0-10-16,0 0-28 15,0 0-21-15,0 0-22 16,-7-83-22-16,-7 74 2 16,-3 4-27-16,10-1-3 15,-14 0-5-15,-3 2-17 16,4 2 7-16,6 2-14 16,4 0 3-16,3 0-11 15,7 0 3-15,0 12-2 16,0 8 5-16,0 6-4 15,0 2 4-15,24 1 2 16,3-4 0-16,18 7-1 16,0-4 2-16,6 1-1 15,-13-3 0-15,-7-4 6 16,-10-1-6-16,-4-1 0 16,-10-4 0-16,-7 2-5 0,0-5 6 15,0-3-1-15,0 1 3 16,-17-2 2-16,-11-3-3 15,-10-1-2-15,-6-5-40 16,-1 0-39-16,0 0-134 16,7-3-124-16,4-27-282 15</inkml:trace>
  <inkml:trace contextRef="#ctx0" brushRef="#br0" timeOffset="5349">7543 2493 500 0</inkml:trace>
  <inkml:trace contextRef="#ctx0" brushRef="#br0" timeOffset="5409">7543 2493 500 0,'-28'-140'172'0,"49"134"-68"15,10 6-20-15,14 0-56 0,6 0-20 0,14 0-8 16,-6 0-61-16,-8 0-262 16</inkml:trace>
  <inkml:trace contextRef="#ctx0" brushRef="#br0" timeOffset="5914">7656 2027 689 0,'0'0'181'16,"0"0"-66"-16,0 0 21 15,-230-78-15-15,161 73-63 16,-10 5-17-16,-4 0-6 16,-6 5-27-16,0 32 13 15,6 12-11-15,11 20-10 16,7 16 18-16,3 18-18 16,17 15 8-16,11 10-8 0,16 10 10 15,12 2-12 1,6-6 2-16,24-11 0 0,48-17-10 15,24-17 9 1,24-21 1-16,11-23 0 16,20-22 4-1,11-23-1-15,17-2 1 0,-24-44-4 16,-21-14 18 0,-31-11 4-16,-21-18 27 15,-30-23-3-15,-7-19-19 16,-25-15 13-16,-13 3-23 0,-7 14-7 15,-14 16 19-15,-61 16-28 16,-22 10 3-16,-19 10-4 16,-25 13 2-16,0 13-9 0,6 20 5 15,12 17-27-15,16 14-18 16,28 0-68 0,10 50-65-16,25 17-188 0,-8 15-535 0</inkml:trace>
  <inkml:trace contextRef="#ctx0" brushRef="#br0" timeOffset="6799">693 3371 628 0,'0'0'242'0,"0"0"-44"16,0 0-42-16,0 0-27 15,0 0-35-15,0 0-51 16,-72-55 14-16,72 55-34 16,0 0-18-16,0 0-3 15,38 29 6-15,27 19-8 16,32 21 15-16,20 17-15 15,10 16 19-15,0 13-17 16,-3 8-2-16,-11 5 7 16,-16-4-2-16,-8-12-5 15,-17-10 0-15,-20-25 6 0,-8-17-9 16,-6-14 3-16,-7-13 0 16,-10-6 2-16,3-7 1 15,-10-6-3-15,-1-2 0 16,5-1 8-16,-18-6-7 15,7 1-1-15,-7-6 0 16,0 0 6-16,0 0 0 16,0 0-2-16,6 0-1 15,-6 0 2-15,0 0-10 16,0 0 3-16,0 0-61 0,-6 0-48 16,-46 12-171-1,-17 19-189-15</inkml:trace>
  <inkml:trace contextRef="#ctx0" brushRef="#br0" timeOffset="7286">1924 4777 540 0,'0'0'291'0,"0"0"-150"16,0 0 57-16,0 0-39 15,0 0-75-15,-257-60-7 16,219 60-49-16,7 0 1 16,3 0-24-16,-3 11-2 0,0 38-6 15,-3 22-2-15,3 24 5 16,10 19-4-16,4 8 7 16,17 2-4-16,0-12 1 15,24-24 0 1,14-19-6-16,21-29 3 0,13-14 1 15,10-17-4-15,15-9 7 16,6 0-1-16,10-35 3 16,-3-14 3-16,-7-8 1 15,-20-9-5-15,-18-8 8 16,-6-16 11-16,-15-7-15 16,-13-5 13-16,-17 2-7 0,-14 5-11 15,0 13 16 1,-27 10-16-16,-42 15 3 0,3 9-4 15,-16 11 5-15,10 11-6 16,3 10 1-16,11 9-14 16,13 7-7-16,0 0-52 15,25 0-34-15,2 20-49 16,18 9-83-16,0 2-22 16,0 0-127-16</inkml:trace>
  <inkml:trace contextRef="#ctx0" brushRef="#br0" timeOffset="7744">2028 5123 362 0,'0'0'234'0,"0"0"-111"15,0 0 50-15,0 0-20 16,0 0-28-16,0 0-56 15,31-115 10-15,-31 87-34 16,0-1-29-16,-14 9 18 16,-17 4-24-16,0 3 6 15,3 8-10-15,-3 2-1 16,-6 3-9-16,2 0 4 16,-3 6-9-16,7 17 6 15,18 5-22-15,6 10-4 0,7-4 22 16,0-5-29-16,0-7-1 15,20-11 2-15,18-5-2 16,7-6 6-16,-7 0 22 16,0 0 9-16,-11-6 7 15,-13-2-4-15,-4 2 15 16,-3 6 21-16,-7 0-16 16,0 0 1-16,0 0-23 15,0 0-1-15,0 20 0 16,0 20 3-16,7 8 0 15,-7 10-3-15,0-1 4 16,0-5-8-16,0-7-30 0,0-11-246 16,0-16-419-16</inkml:trace>
  <inkml:trace contextRef="#ctx0" brushRef="#br0" timeOffset="8649">6683 3653 261 0,'0'0'185'16,"0"0"-27"-16,0 0 10 16,0 0-22-16,96-168-38 15,-78 136-13-15,-12 7-5 0,-6 5-19 16,0 8 2-16,0 6-24 15,0 3-1-15,0 3-15 16,0 0-33-16,0 0 5 16,0 17-5-16,-37 27 0 15,-8 19 1-15,-13 10 1 16,-18 14 13-16,-7 1 15 16,-3 7-14-16,4 2 15 15,-1 3-18-15,1 3-8 16,3 2 16-16,10-5-19 15,4-8 6-15,6-12 1 0,8-11-5 16,-4-12 6-16,20-3-8 16,-3-5 0-16,7-12 12 15,4-11-12-15,10-12 5 16,10-8 0-16,7-6-4 16,0 0 13-16,0 0-5 15,0 0-4-15,0 0 15 16,0 0-21-16,0 0 7 15,0 0-3-15,0 0 2 16,0 0-14-16,24-12 4 16,21-8-47-16,20-3-38 15,-7 9-85-15,-20 12-217 16,-24 2-494-16</inkml:trace>
  <inkml:trace contextRef="#ctx0" brushRef="#br0" timeOffset="14541">5899 4737 524 0,'0'0'120'0,"0"0"1"0,0 0-2 16,0 0-16-16,0 0-28 15,0 0-1-15,-82-92-42 16,58 92-3-16,-4 0 6 0,-3 0-31 15,-7 0 1-15,-13 18-5 16,-1 13 6-16,-6 12-13 16,-1 10 7-16,1 23 0 15,3 13-7-15,3 13 10 16,25 9-3-16,3-8 0 16,24-5 6-16,0-13-14 15,62-8 8-15,24-14 0 16,27-18-12-16,4-15 21 15,10-22-9-15,7-8 3 16,-10 0 6-16,3-20 3 16,-17-8-11-16,-13-7 13 15,-15-4 47-15,-17-4-23 0,-3-15 27 16,-27-7-8-16,-11-12-32 16,-17-15 23-16,-7-11-28 15,-7-2-13-15,-45 1 2 16,-24 12 3-16,-20 16-12 15,-14 10 0-15,0 17-2 16,14 12-4-16,27 9 6 16,18 12-8-16,13 15 4 15,10 1-61-15,-23 5-27 16,-11 41-56-16,-4 23-42 16,-9 13-10-16,9 10-90 15</inkml:trace>
  <inkml:trace contextRef="#ctx0" brushRef="#br0" timeOffset="15134">5555 5192 325 0</inkml:trace>
  <inkml:trace contextRef="#ctx0" brushRef="#br0" timeOffset="18306">5624 5042 421 0,'0'0'175'0,"0"0"-68"0,0 0 15 16,0 0-39-16,0 0-40 16,0 0 7-16,0 0-39 15,0 0 1-15,0 0 10 16,0 0-21-16,21 0 16 16,10 0-13-16,7-2 0 15,-1-4-1-15,-9 4-3 16,-14-2 0-16,10 4 0 15,-11 0 5-15,-6 0-5 16,4 0 0-16,-4 0-13 0,-1 12 6 16,1 8-3-1,0 5 10-15,-7 5-6 0,7-2 14 16,-7 7-8-16,0 4 1 16,0 4 0-16,0 3 14 15,0 0-12-15,0-1 3 16,0 1-3-16,-7-11 6 15,0-4-3-15,7-11-6 16,0-3 2-16,0-6-2 16,0-5 3-16,0-3-3 15,0-3 2-15,0 0 9 16,0 0-2-16,0 0-9 16,0 0-30-16,-13 0-36 15,-18 0-172-15,17 0-104 16</inkml:trace>
  <inkml:trace contextRef="#ctx0" brushRef="#br0" timeOffset="18579">5779 5308 239 0,'0'0'196'16,"0"0"-116"-16,0 0-19 16,0 0 9-16,0 0-21 0,0 0-32 15,0-5 15-15,0 5-13 16,7-3 2-16,24-3 3 16,7-8-14-16,20-1 10 15,18-5-15-15,-4 1-5 16,-14 4-13-16,-27 7-322 15</inkml:trace>
</inkml:ink>
</file>

<file path=ppt/ink/ink14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5-18T13:00:50.355"/>
    </inkml:context>
    <inkml:brush xml:id="br0">
      <inkml:brushProperty name="width" value="0.05" units="cm"/>
      <inkml:brushProperty name="height" value="0.05" units="cm"/>
      <inkml:brushProperty name="color" value="#3165BB"/>
      <inkml:brushProperty name="fitToCurve" value="1"/>
    </inkml:brush>
  </inkml:definitions>
  <inkml:trace contextRef="#ctx0" brushRef="#br0">20403 1114 890 0,'0'0'156'15,"0"0"-19"-15,0 0 29 16,0 0-67-16,0 0-74 15,0 0-12-15,341-108-9 16,-162 85-2-16,-25 3-4 0,-13 6-29 16,-38 8-44-1,-27 6-21-15,-45 0-91 0,-31 0-126 16,0 6-316-16</inkml:trace>
  <inkml:trace contextRef="#ctx0" brushRef="#br0" timeOffset="133">20469 1175 239 0,'0'0'589'0,"0"0"-495"0,0 0 79 15,0 0-20-15,0 0-82 16,0 0-22-16,326 0-18 16,-133-26-31-16,-14-2-82 15,-38-1-274-15</inkml:trace>
  <inkml:trace contextRef="#ctx0" brushRef="#br0" timeOffset="-1303">19365 725 670 0,'0'0'151'16,"0"0"-103"-16,0 0 56 16,0 0-36-16,0 0-52 15,0 0-16-15,0-13 0 16,52 15 1-16,9 1 0 15,5-3 1-15,9 0 10 16,-2 0-7-16,-5-17 16 16,-16 0 3-16,-7 0 2 15,-25-3 15-15,-20 6 9 0,0-4 0 16,0 2-8-16,-7-2-37 16,-30 4 8-16,-8-2-11 15,0 6 1-15,7 2 4 16,11 1-6-16,10 5 1 15,3 2-2-15,14 0 1 16,0 0-4-16,0 0-4 16,14 6-2-16,48 20 5 15,10-3 8-15,17-3-2 16,1 0-2-16,-1-6 5 16,-24 0-2-16,-20 1-3 15,-21-5 0-15,-10 5 1 16,-14 2-1-16,-14 3-1 0,-55 5-7 15,-20 10-152-15,-7-7-75 16,10 1-253-16</inkml:trace>
  <inkml:trace contextRef="#ctx0" brushRef="#br0" timeOffset="-663">20524 286 150 0,'0'0'675'15,"0"0"-563"-15,0 0 47 16,0 0-27-16,0 0-48 16,0 0-37-16,41-26-46 15,-3 26 0-15,0 17-1 16,6 14-2-16,-6 7-1 15,-17 5 3-15,-14 8 0 16,-7 1-6-16,-7-1 9 16,-45-2-3-16,-13-4 5 15,-11-7 1-15,18-10 0 0,13-8-6 16,24-5 0-16,11-7 0 16,10-1 2-16,0-2-2 15,0-3 0-15,10 4 2 16,25-3 4-16,27-3 0 15,24 0 2-15,3 0 5 16,14-3-13-16,-6-9-2 16,-8 1-75-16,-13 0-166 15,-25-1-228-15</inkml:trace>
  <inkml:trace contextRef="#ctx0" brushRef="#br0" timeOffset="-237">21366 229 940 0,'0'0'158'0,"0"0"-14"16,0 0-27-16,0 0-46 15,0 0-46-15,0 0-10 16,-79-32-15-16,55 66 0 15,3 12-4-15,-3 14 7 16,4 9-3-16,13 2 0 16,7 2 7-16,0-3-8 15,7-13 1-15,37-11 0 0,1-9-1 16,7-17 7-16,-8-5-6 16,-9-13 5-16,-4-2 1 15,-18 0 2-15,11 0 7 16,-24-20 15-16,0-4 9 15,0-6-25-15,0-2 5 16,-24 4-12-16,-10 5 1 16,-11 3-14-16,1 8 6 15,-8 12-39-15,14 0-40 16,-6 12-98-16,19 25-173 16,5 6-380-16</inkml:trace>
  <inkml:trace contextRef="#ctx0" brushRef="#br0" timeOffset="-2022">18254 349 632 0,'0'0'170'0,"0"0"-121"0,0 0 72 15,0 0-9-15,0 0-75 16,0 0-31-16,-13-6 10 16,13 12-15-16,0 2 1 15,0 1 18-15,34-4-10 16,11-1 14-16,17-4 0 15,3 0-14-15,11 0 9 16,-25 0-16-16,-6 0 8 16,-24 0 20-16,-15 0-12 15,1 0 8-15,-7 0-9 16,0 0-13-16,0 0-3 16,0 7-2-16,0 17 0 15,0 10 5-15,-7 3-4 16,1 3 16-16,-8-2-6 15,-3 1-8-15,10-1 8 16,0 1-9-16,0-1-2 16,7-4 0-16,0-3-3 15,0-4-107-15,0-11-131 16,0-7-243-16</inkml:trace>
  <inkml:trace contextRef="#ctx0" brushRef="#br0" timeOffset="-1843">18402 689 500 0,'0'0'193'0,"0"0"-72"0,0 0 10 0,0 0-37 16,0 0-73 0,0 0-16-16,193-52-4 0,-90 41-1 15,-7-1-108-15,-6-4-282 16</inkml:trace>
  <inkml:trace contextRef="#ctx0" brushRef="#br0" timeOffset="-2677">17230 612 185 0,'0'0'697'16,"0"0"-605"-16,0 0 47 15,0 0-14-15,0 0-68 16,0 0-53-16,44-20-1 16,53 20 5-16,16 0-3 15,4 0 5-15,-3 0-10 16,-18 0-23-16,-31 0-63 15,-20 0-65-15,-31 0-53 16,-14 0-78-16</inkml:trace>
  <inkml:trace contextRef="#ctx0" brushRef="#br0" timeOffset="-2437">17519 448 455 0,'0'0'162'16,"0"0"8"-16,0 0-16 0,0 0-36 15,0 0-1-15,0 0-47 16,-35-48-47-16,35 48-23 16,0 26 6-16,0 14-6 15,0 9 15-15,0-1-14 16,7 3 7-16,14 1-6 16,-14-1 0-16,17-5-4 15,-11-3-134-15,11-14-241 16</inkml:trace>
  <inkml:trace contextRef="#ctx0" brushRef="#br0" timeOffset="-4016">15184 408 953 0,'0'0'133'0,"0"0"6"15,0 0-16-15,0 0-46 16,0 0-50-16,0 0-8 16,-28-13-11-16,28 13-2 15,0 0-12-15,0 0 4 16,0 0 0-16,0 16-4 15,0 5 12-15,0-1-6 16,0 2 0-16,0-2 6 16,0 3-3-16,21 3-3 15,-4 0 0-15,11-1 1 16,3 7 3-16,-4-1-4 0,4 1 0 16,0 2 4-1,-10-3-5-15,10-2 1 0,-18-1 0 16,-6-4-4-16,-7-9 6 15,0-2-2-15,0-4 0 16,0-1 3-16,-20-2-10 16,-25-3 2-16,-7-3-58 15,8 0-49-15,-1-5-111 16,21-27-107-16,17-17-325 16</inkml:trace>
  <inkml:trace contextRef="#ctx0" brushRef="#br0" timeOffset="-3831">15325 317 529 0,'0'0'216'16,"0"0"-70"-16,0 0 27 15,0 0-66-15,0 0-35 16,0 0-49-16,141-60-20 16,-72 60-1-16,3 0-2 15,10 0-46-15,8 0-137 16,-8 14-222-16</inkml:trace>
  <inkml:trace contextRef="#ctx0" brushRef="#br0" timeOffset="-3588">15927 592 717 0,'0'0'137'0,"0"0"-45"16,0 0 62-16,0 0-64 15,0 0-34-15,0 0-42 16,0 0-10-16,44 2-6 16,29-2 2-16,16 0 0 15,18 0-3-15,-11 0-64 16,-10 0-71-16,-11-2-104 0,-37-7-186 15</inkml:trace>
  <inkml:trace contextRef="#ctx0" brushRef="#br0" timeOffset="-3362">16267 385 624 0,'0'0'167'0,"0"0"-17"16,0 0-8-16,0 0-48 15,0 0-24-15,0 0-48 16,-52-28-22-16,52 56-3 16,7 13 3-16,24 10 0 15,-3 7 3-15,-4-1 2 0,-4 2-10 16,5-4-24-16,-12-8-174 16,-6-11-212-16</inkml:trace>
  <inkml:trace contextRef="#ctx0" brushRef="#br0" timeOffset="-2943">16920 369 863 0,'0'0'150'0,"0"0"3"16,0 0-20-1,0 0-66-15,0 0-36 0,0 0-12 16,-178-100-16-16,157 100-3 16,-10 11 0-16,0 23-8 15,10 9 6-15,14 3 2 16,7-3-2-16,0-6 1 16,14-11-35-16,24-12 14 15,0-8 1-15,13-6-3 16,-13 0 23-16,14-6 2 15,-18-14 0-15,-10 0 12 16,-10 0 2-16,0 3 24 16,-14 8-1-16,0 7-16 15,0 2 10-15,0 0-22 16,0 0-5-16,0 8-5 0,-14 28-9 16,-13 14 9-16,9 7 0 15,5-3 3-15,13 3-6 16,0-6 3-16,0-4-2 15,0-7-78-15,20-9-161 16,25-19-294-16</inkml:trace>
  <inkml:trace contextRef="#ctx0" brushRef="#br0" timeOffset="-5914">12732 669 662 0,'0'0'177'0,"0"0"-22"15,0 0 2-15,0 0-43 16,0 0-52-16,0 0-11 16,0 0-16-16,-82-123-29 15,106 120 4-15,-3 3-10 16,9 0-2-16,-2 0-5 16,3 6 7-16,-10 17 0 15,3 3 0-15,-17 2 2 16,-7 7-5-16,0 4 3 15,0 9 0-15,-45 7-2 16,-14-6 4 0,-9-6-1-16,16-15 0 0,18-10 5 15,23-13-2-15,11-5-4 16,0 0 3-16,0 0-3 16,0 0 0-16,0 0 0 0,11 0-2 15,16 0 4-15,11 0-2 16,14 0 0-16,6 0 2 15,18-5-2-15,6-4 1 16,-3 0-2-16,-3 7-32 16,-18 2-136-16,-27 0-114 15,-24 0-167-15</inkml:trace>
  <inkml:trace contextRef="#ctx0" brushRef="#br0" timeOffset="-5661">13104 884 199 0,'0'0'473'0,"0"0"-337"0,0 0 13 16,0 0-30-16,0 0-49 16,0 0-34-16,-31-32-36 15,45 32 9-15,16 0-8 16,15 0-1-16,-7 0 8 15,14 0-8-15,-1 0-15 16,-6 0-75-16,6 0-68 16,-6 0-10-16,-17 0-48 15,-11 0-102-15</inkml:trace>
  <inkml:trace contextRef="#ctx0" brushRef="#br0" timeOffset="-5417">13221 760 321 0,'0'0'191'0,"0"0"-40"0,0 0 21 16,0 0-47-16,0 0-30 15,0 0-11-15,-21-22-39 16,21 22-15-16,0 15-11 16,-7 15-18-16,-3 11 31 15,10 3-15-15,0 1-9 16,0 5 1-16,0-4-7 0,0-1-1 15,0-7-1-15,0-4 0 16,10-8-37-16,-3-11-124 16,0-4-167-16,14-11-420 15</inkml:trace>
  <inkml:trace contextRef="#ctx0" brushRef="#br0" timeOffset="-4805">13726 583 666 0,'0'0'173'0,"0"0"-45"0,0 0 5 16,0 0-68-16,0 0-60 15,0 0-5-15,38-28 0 16,13 28 0-16,-6 8 0 15,-4 7 4-15,-3 5-6 16,-7 2 2-16,-10 4 0 16,-11 3-6-16,-10-4 6 15,0 4 0-15,0 2-1 16,-45 1 1-16,1-7 3 16,-1-5-2-16,14-11 0 15,10-5 4-15,21-4-2 16,0 0 1-16,0 0 10 0,0 0-11 15,0 0 18-15,0 0-5 16,21 0-12-16,17-4-4 16,7 0-4-16,6 4 4 15,1 0 0-15,-1 0-6 16,-6 13 6-16,-7 10 0 16,0-1-1-16,-25 4-2 15,-13 3 1 126,0-1 2-126,-6 1 4-15,-46-1-1 16,-10-8 7-16,-3-2-9 0,-1-10 0 0,11-8-2 0,14 0-5 0,17 0-45 16,24-5-50-16,0-30-78 0,76-12-258 0</inkml:trace>
  <inkml:trace contextRef="#ctx0" brushRef="#br0" timeOffset="-4656">14369 732 558 0,'0'0'221'0,"0"0"-131"0,0 0 30 16,0 0-23-16,0 0-72 15,0 0-20-15,52 0 34 0,30 0-3 16,1 0-3-1,6 0-27-15,-17 0-4 0,-13-3-2 16,-28 3-42-16,-18 0-108 16,-13 0-94-16,0 0-133 15</inkml:trace>
  <inkml:trace contextRef="#ctx0" brushRef="#br0" timeOffset="-4443">14489 608 529 0,'0'0'208'16,"0"0"-46"-16,0 0-2 16,0 0-37-16,0 0-53 15,0 0-10-15,-17-25-41 16,17 25-18-16,0 17 5 0,24 15-1 16,-3 5 6-1,-4 6-7-15,-3 5 1 0,-7 1 0 16,0 5-5-16,-7-5-69 15,0-9-155-15,0-6-310 16</inkml:trace>
  <inkml:trace contextRef="#ctx0" brushRef="#br0" timeOffset="23458">10219 5140 488 0,'0'0'125'16,"0"0"-2"-16,0 0 9 15,0 0-44-15,0 0-6 16,0 0 5-16,-65 11-4 16,65-11 10-16,0 0-34 15,6 0-19-15,32 0-9 16,7 0-28-16,20 0 18 0,1 0 2 16,23 0-18-16,0 0 14 15,8-5-18-15,-1 2 0 16,-20 0 1-16,-18 0-1 15,-27 3-2-15,-24 0-76 16,-7 0-142-16,0 0-80 16,-38 0-80-16</inkml:trace>
  <inkml:trace contextRef="#ctx0" brushRef="#br0" timeOffset="23731">10559 4966 577 0,'0'0'224'0,"0"0"-29"16,0 0-14-16,0 0-49 0,0 0-33 15,0 0-54 1,0-40-18-16,0 54-27 0,0 20 4 16,24 12 4-1,-10-3-5-15,10 6 7 0,-3-3 9 16,-1 0-17-16,-2-2 3 15,-5-3-5-15,1-4-1 16,-14-3 1-16,0-2-138 16,0-4-306-1</inkml:trace>
  <inkml:trace contextRef="#ctx0" brushRef="#br0" timeOffset="-172707">3050 1388 509 0,'0'0'121'0,"0"0"40"0,0 0 5 0,0 0-41 16,0 0-37-16,0 0 29 15,327-10-40-15,-135-13-5 16,1 2-53-16,-1 5-6 16,1 2-11-16,-14 2 5 15,-32 4-14-15,-30 5-8 16,-48 3-146-16,-41 0-289 16</inkml:trace>
  <inkml:trace contextRef="#ctx0" brushRef="#br0" timeOffset="-174778">1396 863 655 0,'0'0'166'0,"0"0"-62"16,0 0 32-16,0 0-27 0,0 0-28 15,0 0-29-15,0 0-30 16,-38-6 2-16,38 6-13 16,0 0-11-16,0-2 15 15,0-1-15-15,24-7 2 16,21-1 10-16,20-5-6 15,25-2 10-15,-1-2-10 16,7 1-3-16,-13 4 3 16,-4 1-6-16,-10-1 0 15,-18 7 0-15,-13-1 6 16,-10 3-6-16,-11 4 0 16,-17 2 2-16,0-3-4 15,0 3 5-15,0 0-3 16,0 0 11-16,0-3-8 15,0 1 9-15,-24-8-12 0,-14 2 9 16,-7-1-15-16,4 1 6 16,-14 2 0-16,3 0-2 15,8 0 8-15,16 4-6 16,-3 2 0-16,18 0 1 16,6 0-9-16,7 0 8 15,0 0-7-15,0 0 6 16,0 0-22-16,7 0 23 15,37 2 0-15,8 10 1 16,6-1-7-16,11 1 6 16,-11-4 0-16,1 7-2 15,-8-4 9-15,-6 6-7 16,-7-2 0 0,-17 2 1-16,-4 0-6 0,-17-3 5 15,0 4 0-15,0-2-1 0,-17 2 7 16,-18-5-12-1,-3 2-1-15,1-4-68 16,16-1-74-16,11-10-162 16,10 0-341-16</inkml:trace>
  <inkml:trace contextRef="#ctx0" brushRef="#br0" timeOffset="-174120">2710 468 630 0,'0'0'268'0,"0"0"-112"15,0 0 16-15,0 0-56 16,0 0-50-16,0 0-51 16,-45-39-14-16,45 39-1 15,7 0-8-15,31 3 8 16,20 17 0-16,0 5 4 15,18 4 0-15,-11 0-4 16,4 5 0-16,-10-3-2 16,-15 1 7-16,-16-3-5 15,-11-7 0-15,-17-2 6 0,0-3-15 16,-7-5 2 0,-44-6-19-16,6-6 6 0,-7 0-15 15,21 0 32-15,24-13 0 16,7-15-4-16,0-3 6 15,7-7-10-15,45-4 11 16,-1 2-5-16,1 3 11 16,-7 5-3-16,-7 8 3 15,-18 11-4-15,-3 2 21 16,-3 8-15-16,-7 0-4 16,0 3-1-16,10 0-1 15,-17 0-2-15,14 3 0 16,-7 17 1-16,0 6-8 0,10-1 7 15,-10 3 0-15,6 2 3 16,8-5 2-16,3-2-5 16,14-6 0-16,7-5 5 15,-1-7-4-15,1-5 0 16,-11 0-1-16,4 0 32 16,-24-9-3-16,10-13 9 31,-24-4 2-16,0-5-13-15,0-7 13 0,-7 1-24 0,-38-2-8 16,1 4-1-16,-8 6-4 0,1 9-3 16,6 9 0-1,7 8-7-15,7 3 4 0,11 0-29 16,6 9-44-16,14 22-43 0,0 0-95 16,27 1-155-16,32-9-366 15</inkml:trace>
  <inkml:trace contextRef="#ctx0" brushRef="#br0" timeOffset="-173730">3947 432 592 0,'0'0'216'16,"0"0"-27"-16,0 0-20 16,0 0-34-16,0 0-51 0,0 0-44 15,-103-126 4 1,93 126-35-16,10 0-9 0,0 2 0 15,0 24-17-15,0 11 17 16,0 6 0-16,0 4 3 16,10-5-8-16,11-2 5 15,23-5-4-15,1-10 0 16,7-8 4-16,13-11 0 16,-3-6 11-16,-4 0-10 15,-13-3 14-15,-14-22-10 16,-24-10 11-16,-7-5 36 15,0-6-26-15,-24-2-1 16,-21-1-10-16,-6 9-14 16,-8 6 7-16,1 8-8 15,6 11 0-15,14 10-5 0,7 5-6 16,4 0-56 0,10 26-65-16,17 8-110 0,0-3-84 15,44-13-339-15</inkml:trace>
  <inkml:trace contextRef="#ctx0" brushRef="#br0" timeOffset="-173241">4384 182 687 0,'0'0'218'0,"0"0"-7"16,0 0-33-16,-14-145-42 15,7 125-54-15,-10 9-31 0,10 5 6 16,7 6-41-16,0 0-9 15,0 14-7-15,0 26-2 16,0 17 0-16,0 12 2 16,0 5 0-16,0 0 0 15,14 1 6-15,3-10-6 16,-3-8 0 0,7-10 4-16,-4-13-12 0,10-14-5 15,-3-6-40-15,7-14 4 16,4 0-44-16,-4 0-9 15,-18-26-38-15,-13-5 9 16,0-6 41-16,-13-3 39 16,-39 2 9-16,7-1 35 0,-6 5 7 15,13 8 20 1,0 3 33-16,18 9-7 16,-5 5-1-16,25 3 4 15,0 6-4-15,0-3 5 0,0 3-40 16,0 0-9-1,31 0-1-15,28 0 17 16,23 0 12-16,15-11-13 0,-8-4-16 16,-10 7 7-1,-10 2-7-15,-24 6-48 16,-18 0-94-16,-10 0-65 16,-17 12-107-16</inkml:trace>
  <inkml:trace contextRef="#ctx0" brushRef="#br0" timeOffset="-172901">2864 1117 230 0,'0'0'436'0,"0"0"-267"16,0 0 20-16,0 0-13 15,0 0-54-15,0 0-76 16,244-59-3-16,-65 21 11 0,34 4-39 16,18 3 2-1,-8 5-5-15,-10 9-6 0,-27 3-3 16,-35 8-3-16,-34 3-7 16,-41 3-26-16,-35 0-105 15,-31 9-119-15,-10 14-97 16</inkml:trace>
  <inkml:trace contextRef="#ctx0" brushRef="#br0" timeOffset="19999">5010 5306 617 0,'0'0'181'0,"0"0"-19"16,0 0-16-1,0 0-39-15,0 0-14 0,0 0-40 16,0 0-7-16,0 0-16 16,-83-77-27-16,83 74-6 15,31 3-2-15,10 0 5 16,4 0 5-16,7 6-2 15,-8 16-3-15,1 10 0 16,-7 3-1-16,-14 4-5 16,-10-2 2-16,-14 4-4 15,0-7 5-15,0-5-15 16,-24-6-7-16,-4-12-5 16,4-8-32-16,4-3 31 15,6 0 31-15,3-9 0 0,11-19 0 16,0-6 1-16,0-10-1 15,25-4 0-15,19 2 2 16,-6 0 8-16,14 9-10 16,-8 11 0-16,1 12 4 15,-17 5 1-15,-4 9-5 16,-4 0 0-16,4 0-3 16,-3 0-3-16,-14 9 6 15,10 14 0-15,-10 6-6 16,-7 2 3-16,7 6 3 15,-7 0 1-15,13-3 5 16,12-2-3-16,-5-9-3 16,11-7 0-16,-3-7 0 0,3-5 5 15,0-4-3-15,-11 0 8 16,-6 0-7-16,10-18 29 16,-17-2 15-16,0-5-8 15,-7-4 13-15,0 0-32 16,0 4 4-16,-38-1-8 15,-7 6-13-15,1 6-3 16,-8-1 0-16,7 7 0 16,18 4-6-16,-4 2-2 15,24 2-23-15,0 0-45 16,7 0-72-16,0 26-10 16,7-1-93-16,44 1-143 15</inkml:trace>
  <inkml:trace contextRef="#ctx0" brushRef="#br0" timeOffset="20401">5948 5366 151 0,'0'0'342'16,"0"0"-134"-16,0 0-23 15,0 0-40-15,0 0-43 16,0 0-4-16,-27-94-35 16,3 88-14-16,3 3-10 15,7 3-35-15,-3 0 3 16,4 0-7-16,13 0 2 15,-7 15-8-15,7 8 6 0,0 5 0 16,13 3-3-16,25 3 8 16,7-5-5-16,0-2 0 15,6-10-11-15,-6-12 9 16,6-5-1-16,1 0 3 16,0 0 10-16,-21-9-8 15,-11-14 7-15,-13 1 5 16,-7-10 22-16,0-5 7 15,0 0-14-15,-38 0-21 16,-13 6-5-16,-1 4-2 16,1 10-2-16,6 8-3 15,7 9-16-15,17 0-32 16,15 0-55-16,6 24-93 16,6-5-67-16,53-7-184 15</inkml:trace>
  <inkml:trace contextRef="#ctx0" brushRef="#br0" timeOffset="20849">6485 5029 547 0,'0'0'237'16,"0"0"-49"-16,0 0 11 16,0 0-73-16,0 0-34 15,0 0-36-15,-45-109-26 16,45 109-8-16,0 0-22 15,0 14-9-15,0 24 7 16,21 13 1-16,3 9 1 0,-10 6 0 16,-1 0 1-16,11-9 1 15,-10-8-2-15,7-13 0 16,-4-9-2-16,-3-14-19 16,-7-4-21-16,-7-9-4 15,0 0-5-15,0 0 36 16,0-9-1-16,0-13-5 15,-28-7 20-15,-10 0-9 16,-6 4 9-16,-8-1 1 16,7 8 0-16,7 8 2 15,11 1 0-15,10 6 3 16,17-1 6-16,0 2-7 16,0 2-3-16,17-3 0 0,24 3 0 15,21-5 13-15,10-3-11 16,-3-1 4-16,-10 0-1 15,-1 4-4-15,-13 5 0 16,-7 0-2-16,-18 0-90 16,-3 14-127-16,-17 11-120 15</inkml:trace>
  <inkml:trace contextRef="#ctx0" brushRef="#br0" timeOffset="21177">7152 5351 575 0,'0'0'143'0,"0"0"8"0,0 0-53 16,0 0-36-16,0 0-46 16,0 0-10-16,-52-10-6 15,52 24 1-15,0 0-1 16,0-4 0-16,0-5 6 15,14-3-2-15,7-2 14 16,-4 0 1-16,4 0 22 16,-15 0 1-16,12-2 1 15,-18-13 3-15,0 1-6 16,0 2 1-16,0 0-31 0,-11 2-9 16,-16 4-2-1,-11 3-14-15,0 3 1 0,0 0-42 16,18 19-135-16,13 5-114 15</inkml:trace>
  <inkml:trace contextRef="#ctx0" brushRef="#br0" timeOffset="22361">7891 5357 604 0,'0'0'183'0,"0"0"-23"16,0 0-39-16,0 0-31 15,0 0-14-15,0 0-36 16,-206-88-9-16,168 88-24 15,7 0-4-15,4 0-5 16,13 17 2-16,-3 12 0 16,-4 2-1-16,14 7 6 15,-3-2-4-15,10-1-1 16,0-4-3-16,0-2-3 16,10-9-6-16,18-6-3 0,3-9-9 15,6-5 24-15,-9 0 4 16,10-7 1-16,-18-25 1 15,11-8 47-15,-17-9-16 16,3-8 11-16,-17-11-7 16,0-11-12-16,0-6 4 15,-7-9-3-15,-30-1-25 16,-8 13 19-16,7 10-18 16,0 22 6-16,18 15 1 15,-5 14-11-15,19 13 10 16,6 5-12-16,0 3-5 15,0 11 3-15,0 41-13 16,0 23 15-16,37 16 0 16,15 9 6-16,6-1-6 0,11-7 0 15,-10-11 1-15,-1-16-9 16,-13-11 5-16,0-13-6 16,-15-11 7-16,-2-12-17 15,-4-10 14-15,-10-5 1 16,0-3 4-16,-4 0 0 15,4 0 3-15,-7-22-2 16,-7-10 2-16,0-2 4 16,0-3-4-16,0 0 0 15,0-1-2-15,-31 7 12 16,3 5-13-16,-3 12 0 16,4 10-1-16,3 4-5 15,3 0 3-15,4 7-5 0,3 22 8 16,7 5-4-16,7 3 4 15,0-3-1-15,0-5 0 16,14-1-16-16,10-8 14 16,3-3-12-16,-3-6-7 15,4-7 22-15,3-4-12 16,-10 0 12-16,10 0 0 16,-11 0 5-16,4-9-4 15,-10-4-1-15,-7-5 0 16,10 0 2-16,-17 8 1 15,0 3-3-15,0 4 2 16,0 3 3-16,0 0-10 16,7 0-1-16,7 6 2 0,3 17-4 15,3 0 8 1,1-6-10-16,10-3-2 0,0-5-14 16,-3-6 22-16,2-3 1 15,8 0 3-15,0-8 3 16,-4-18 0-16,-3-9 6 15,-10-5 18-15,-11-11-12 16,-10-9 26-16,0-12-17 16,-10-2-7-16,-24-3 11 15,-18 8-23-15,14 18 9 16,0 16 2-16,14 15-14 16,11 15 23-16,13 5-25 0,0 0-6 15,0 29 5-15,0 28-13 16,0 14 14-16,13 6 0 15,5-1 8-15,9-6-16 16,-3-7 8-16,7-12-38 16,-10-11-6-16,-1-11-53 15,-9-8-54-15,2-14-99 16,-13-7-51-16,0 0-40 16</inkml:trace>
  <inkml:trace contextRef="#ctx0" brushRef="#br0" timeOffset="22969">8390 5280 154 0,'0'0'254'0,"0"0"-120"0,0 0-1 16,0 0-19-1,0 0-12-15,0 0-35 0,-128-42-39 16,135 38 8-16,38 4-3 16,14 0-3-16,9 0 8 15,4 0-29-15,18 0 7 16,-8 0-8-16,1 4-2 15,-11-2 0-15,-3-2-5 16,-11 0-1-16,-6 0 27 16,-25 0-2-16,4 0 13 15,-24 0 9-15,0 0-4 16,-7-2 19-16,0-2-22 0,0 2-12 16,-20-4-5-1,-11-3-23-15,-4 7 0 0,4 2-4 16,0 0 8-16,4 2-5 15,3 29 1-15,-4 10 0 16,4 1-7-16,17 6 10 16,7-13-3-16,0-3 0 15,0-10-2-15,31-4-1 16,4-10-1-16,2-5 4 16,8-3-2-16,0 0 6 15,6 0-4-15,-6-14 0 16,-7-12 9-16,-11 1-5 15,-9-3-3-15,-12-7 0 16,1 1 33-16,-7 5-23 16,0 6 16-16,0 12-5 0,-7 5-22 15,-6 6 7-15,13 0-7 16,-11 0-9-16,11 20 4 16,0 11 5-16,0 3 0 15,0 1 0-15,11-7 6 16,16-4-12-16,18-7 6 15,7-5 0-15,-1-4-6 16,11-8-5-16,-4 0-15 16,1 0-31-16,-14-7-67 15,-25-18-97-15,-20-9-259 16</inkml:trace>
  <inkml:trace contextRef="#ctx0" brushRef="#br0" timeOffset="39657">4343 1675 416 0,'0'0'206'0,"0"0"-142"0,0 0 21 16,0 0-11-16,0 0 9 15,0 0 2-15,7-2-22 16,-7 2 9-16,0 0-28 15,-31 0-16-15,-28 2 17 0,-16 12-39 16,-22 4 14-16,-26 2-18 16,-36 2 7-16,-16 7-6 15,-28 0-3-15,-17 2 0 16,-10 3 0-16,-8-2 4 16,8 1-4-16,7 3 0 15,16-2 6-15,28-3-16 16,32-3 10-16,43-4-2 15,22-4-6-15,30-3-3 16,18-3 9-16,3 0-5 16,7-2-6-16,-4 2 8 15,-2 1 5-15,9 5 0 16,-10 2-6-16,0 9 2 16,4 8 4-16,2 3 0 15,-2 9-1-15,-4 9-5 0,0 5 6 16,4 7 0-1,-4 3-4-15,3 2 9 0,-10 6-5 16,-6-1 0-16,6 8 7 16,-14 1-2-16,7-2-5 15,1-3 0-15,-1-3 4 16,7-6 4-16,11 0-8 16,-4 0 4-16,3 8 0 15,-3 2 14-15,-6 7-8 16,9 1 0-16,-10 7 16 0,-7 9-25 15,8 4 17 1,-1 5-9-16,3-6-6 0,5-5 12 16,-1-6-14-16,10-3 5 15,-3 0 9-15,3 3-12 16,14-3 7-16,-10 3-10 16,10 0 5-16,0-3-1 15,1 0-2-15,-8-2-2 16,3 1 0-16,5 1 8 15,-15-3-8-15,-3-5 0 16,-4-4 0-16,-3-13 2 16,18-12-2-16,-1-12 0 15,14-14 0-15,0-8 7 16,0-6-8-16,0 0 1 16,0-6 0-16,0-2-5 0,0-1 7 15,0-3-2 1,0 2 0-16,0-3 7 0,0 1-8 15,0 7 1-15,14-1 0 16,-1 0-4-16,1-2 5 16,3-1-1-16,-3-6 0 15,0 1 5-15,10-1-6 16,-3-5 1-16,16-3 0 16,22 0 0-16,47 0 4 15,32-17-2-15,41-12-2 16,20-8 7-16,18-3-8 15,6 3 1-15,-9-3 0 16,-8 9 4-16,-27 5-2 0,-38 12-2 16,-38 8 0-16,-28 0-1 15,-2 2-2-15,2-1 3 16,1 0 0-16,10-1-4 16,3 0 5-16,18-3-1 15,-11-6 0-15,0 2 2 16,-10-4-3-16,-3 3 1 15,-14 0 0-15,-28 1-4 16,-3 2 6-16,-14 6-2 16,-10-5 0-16,-1 0 5 15,11-4-5-15,-3-7 0 16,10-7 0-16,7-4-3 0,-11-8-1 16,4-8 4-16,-10-6-1 15,3-9-3-15,-10 0 3 16,-1-6 1-16,-2 3 0 15,2 1-4-15,-6-1 6 16,0-6-2-16,-7-5 0 16,17-8 7-16,-10-12-11 15,14-2 4-15,-4-3 0 16,4 2-4-16,10-3 4 16,-4 3 0-16,11-3-1 15,7-6 3-15,-7-6-2 16,13-2 0-16,8 4 0 15,-8 8-4-15,8 9 4 0,-8 11 0 16,4 4-1-16,-20-2 11 16,9 3-9-16,-13 1-1 15,-10-4 1-15,3 2 2 16,-3 2-3-16,3-2 0 16,-4 4 0-16,4 2 7 15,-3 3-7-15,3 5 0 16,-3 1 2-16,3 6-8 15,-11 3 6-15,1 8 0 16,-7 0 0-16,3 4 7 16,-3-1-7-16,0-3 0 15,-7 1 1-15,0 3-7 16,7 4 6-16,-7 3 0 16,0 7-1-16,0 5 9 15,0 1-8-15,0-3 0 16,0 2 1-16,-7-3-6 0,-7 3 6 15,-10 3-1-15,4-2 0 16,-11 2 5-16,0 0-8 16,3 3 3-16,-10 0-1 15,1 3-9-15,9-4 10 16,-10-5 0-16,1 1-2 16,6 0-52-16,3 2-3 15,21 7-78-15,7-3-73 16,0 8-77-16,7 2-235 15</inkml:trace>
  <inkml:trace contextRef="#ctx0" brushRef="#br0" timeOffset="40347">5247 1723 144 0,'0'0'595'0,"0"0"-481"15,0 0-32-15,0 0 27 16,0 0-9-16,0 0-69 16,-10-25-3-16,10 25-28 15,0 3-12-15,0 31 6 0,0 9 6 16,0 6 0-16,0-4 0 15,0 4 11-15,0-7-12 16,0 2 1-16,0-13 0 16,0-5 0-16,0-9 1 15,0-8-1-15,0-5 0 16,0-4 11-16,0 0-7 16,0 0 10-16,0 0 22 15,-14-30 65-15,0-10-96 16,0-15 4-16,-3-8-1 15,4-5 3-15,6 0-11 16,0-4 0-16,7 6 0 0,0-3-4 16,0 4 6-1,0 8-2-15,14 8 0 0,6 12 6 16,4 12-11-16,-3 7 5 16,3 10-13-16,3 8 10 15,4 0-25-15,0 0-1 16,-3 14 22-16,-11 17-29 15,-10 12 18-15,-7 14-6 16,0 6-8-16,0-1 24 16,-24 5-6-16,-4-10 14 15,11-11 0-15,10-6-2 16,0-9-3-16,7-5 5 16,0-6-11-16,0-9 4 15,0 4-4-15,0-6 3 16,0-4 6-16,0 0-18 0,14 1 16 15,17 3-14-15,7-4-2 16,0-1 18-16,3-2-39 16,4 1-7-16,6-3-51 15,4 0-73-15,-20 0-100 16</inkml:trace>
  <inkml:trace contextRef="#ctx0" brushRef="#br0" timeOffset="40721">5852 1861 136 0,'0'0'298'15,"0"0"-165"-15,0 0-23 16,0 0-45-16,0 0-14 16,0 0-40-16,-7-48 3 15,7 48-14-15,0 0-12 16,0 0 11-16,0 2 0 15,0 7-1-15,0-6-3 16,0-1-11-16,0-2 16 16,7 0 0-16,10 0 2 15,-3 0 17-15,-7-16-7 16,0-5 18-16,-7-1 41 0,0-2-38 16,0 7 10-1,0-3-4-15,-7 9-31 0,-21 2-1 16,4 7-7-16,-7-2-5 15,18 4 0-15,6 0-14 16,0 0-59-16,7 4-54 16,7-2-87-16,51-2-368 15</inkml:trace>
  <inkml:trace contextRef="#ctx0" brushRef="#br0" timeOffset="41141">6358 1378 441 0,'0'0'181'0,"0"0"-48"15,0 0-23-15,0 0-16 16,0 0-41-16,0 0-19 16,0-74-13-16,0 71-19 15,0 3 8-15,0 0-10 16,-7 0-8-16,0 0-3 15,-17 11 13-15,17 17-2 16,-14 7 0-16,11-1 4 16,10 6-8-16,0 0 4 15,0 1 0-15,0 1-4 16,17 1 7-16,11-3-3 16,9-2 0-16,-12-4 3 0,-5 0-8 15,4-3 5-15,-10 1 0 16,-7-3-7-16,0-4 9 15,-7-5-2-15,0-6 0 16,0-2 5-16,-7-4-6 16,-24-8 1-16,-14 0 0 15,4 0 15-15,-4 0-9 16,7-6-5-16,1-8-1 16,23-6-73-16,7-2-68 15,7 1-102-15,0-1-198 16</inkml:trace>
  <inkml:trace contextRef="#ctx0" brushRef="#br0" timeOffset="41468">6571 1667 233 0,'0'0'136'16,"0"0"-53"-16,0 0-4 15,0 0-28-15,0 0-40 16,0 0 4-16,0-3-15 16,0 3 0-16,0 0 2 15,17 0 1-15,4 0 19 16,3 0 23-16,-11 0 0 16,1 0 27-16,-3-6-13 15,-11-7-3-15,0 0 11 0,0-4-38 16,0 3-2-16,0-3-21 15,-25 2 4-15,5 7-19 16,-4 3 9-16,3 5-53 16,4 0-91-16,3 0-121 15,14 0-315-15</inkml:trace>
  <inkml:trace contextRef="#ctx0" brushRef="#br0" timeOffset="41914">6825 1401 397 0,'0'0'150'0,"0"0"-48"16,0 0-18-16,0 0-7 15,0 0-76-15,0 0 4 16,103-32-5-16,-44 32 9 15,-8 0-10-15,-6-3 1 16,-14 3 0-16,-17-2 1 16,-14 2 5-16,0 0-6 15,0 0 7-15,0-6-3 16,-14 0-8-16,-17-2-3 16,10 2 7-16,4 6-7 0,-3 0 3 15,6 0 4-15,-3 0 0 16,10 6 5-16,-7 16-8 15,7 9 3-15,0 7 0 16,-10 2 16-16,17 3-15 16,0 2 15-16,0 2-1 15,0-2-7-15,0-2 20 16,0-3-19-16,0-6-5 16,7-5 10-16,3-10-9 15,-3-1-3-15,0-7-2 16,-7 1 0-16,0 2-76 15,0 1-229-15</inkml:trace>
  <inkml:trace contextRef="#ctx0" brushRef="#br0" timeOffset="42193">5140 2433 496 0,'0'0'146'0,"0"0"-44"16,0 0 4-16,0 0-34 15,306-75 0-15,-92 35-28 16,47-9-20-16,4 7-14 0,-18 7-2 16,-47 13-8-1,-59 10 0-15,-52 9-10 0,-48 3-15 16,-23 0-74-16,-18 0-25 15,0 0-84-15,-59 18-99 16</inkml:trace>
  <inkml:trace contextRef="#ctx0" brushRef="#br0" timeOffset="42375">5433 2545 276 0,'0'0'200'0,"0"0"-96"16,0 0-21-16,0 0-8 15,0 0 7-15,220-27 18 16,-35-13-18-16,46-9-46 0,13 7-30 16,-14 5 5-16,-37 13-11 15,-38 11-1-15,-59 13-58 16,-58 0-220-16</inkml:trace>
  <inkml:trace contextRef="#ctx0" brushRef="#br0" timeOffset="49942">11997 4886 19 0,'0'0'529'0,"0"0"-319"0,0 0-70 0,0 0-8 16,0 0-20-16,-28-160-24 16,14 134-18-16,4-6-7 15,-4 4-31-15,0 5 19 16,-10-3-44-16,4 12 9 15,-4 3-4-15,3 8-11 16,-10 3-2-16,-7 0-5 16,11 17 6-16,-4 14-11 15,10 10 11-15,14 1 0 0,-3 9-1 16,10 7-5-16,0 5 0 16,0 0 3-16,38 2-14 15,7 4 13-15,-1-3-15 16,8 5 19-16,-1-5-7 15,-6-1 5-15,0-2 0 16,-14-7 2-16,-11-9 0 16,-13-6-13-16,-7-14 13 15,0-3-2-15,-34-6 1 16,-28-7-6-16,4-8 7 0,-15-3 0 16,5 0 4-16,9-6 2 15,1-20-6-15,20-5-2 16,0-1 0-16,31-13-50 15,7-4-22-15,7 3-205 16,38 3-190-16</inkml:trace>
  <inkml:trace contextRef="#ctx0" brushRef="#br0" timeOffset="50955">12272 5269 576 0,'0'0'220'0,"0"0"-68"0,0 0-2 15,0 0-70-15,0 0 16 16,0 0-49-16,-97-106-15 16,90 103 9-16,7 3-40 15,0 0 2-15,0 0-3 16,0 16-13-16,0 20 10 15,0 6 3-15,14 7 0 16,10-6-4-16,14 0 6 16,-10-9-2-16,9-7 0 15,8-10-11-15,-7-7 10 16,-17-10-18-16,3 0 19 16,-11 0-1-16,-6-2 5 0,0-18 2 15,-7-9-3 1,0-5 6-16,0-3 3 0,0-6-7 15,0 6-3-15,0 6 8 16,0 7-3-16,0 10-1 16,0 12-6-16,0 2 10 15,0 0-21-15,0 0 10 16,0 11-8-16,0 20-2 16,7 3 13-16,10 3-2 15,11-5 0-15,-4-6 6 16,3-7-12-16,-3-7 6 15,-3-6 0-15,-4-4-7 16,-10-2 13-16,0 0-6 0,0-10 11 16,0-28-9-16,-7-7 6 15,7-16-8-15,10 1 0 16,-17 6 1-16,0 11 10 16,0 17-11-16,0 12 16 15,0 12-16-15,0 2 4 16,0 0-4-16,14 18-18 15,10 23 10-15,3 10 11 16,4-2-4-16,7-3 1 16,7-9-12-16,-11-9 9 15,4-10-22-15,-14-10-2 16,-10-5 22-16,-7-3-23 16,-1 0 28-16,-6 0 6 15,7-23-5-15,0-2 11 0,3-1-12 16,-10 3 0-16,7 8 8 15,-7 5-2-15,0 6 0 16,0 4-6-16,7 0 0 16,7 0-2-16,3 0-16 15,4 20 18-15,10 1-5 16,-11 1 4-16,11-4-2 16,-17-7-9-16,0 0-12 15,-4-7 15-15,4-4-13 16,0 0 17-16,-7 0 1 15,17-12 8-15,-18-14 1 16,15-2-5-16,-4-1 7 16,-3 3-5-16,-7 10-2 0,-7 3 0 15,0 11 14-15,0 2-9 16,0 0-5-16,17 0 0 16,-10 0-26-16,14 8 26 15,10 12-5-15,-11 7 5 16,4-5-6-16,4 4 10 15,-4-6-4-15,3-1 0 16,4 1-92-16,-10-5-97 16,3-2-92-16,-3-12-254 15</inkml:trace>
  <inkml:trace contextRef="#ctx0" brushRef="#br0" timeOffset="51750">13939 5206 516 0,'0'0'195'0,"0"0"-13"15,0 0-62-15,0 0-13 16,0 0-21-16,0 0-27 16,-117-127-8-16,100 125-37 15,3 2-13-15,8 0-2 16,-8 2-9-16,-3 27 10 15,10 9 0-15,7 7 3 16,0 2-9-16,0-2 6 0,0-2-5 16,38-6-1-1,-1-11-16-15,8-11-8 0,-11-10 6 16,4-5 10-16,-14 0 14 16,-3-12 9-16,-14-16-6 15,-7-10 17-15,0-4-11 16,0-3 34-16,0-4-7 15,-21 3-26-15,-17 5 17 16,1 12-24-16,-8 13 1 16,17 8 8-16,4 8-10 15,11 0-2-15,6 8 0 16,7 27-1-16,0 7-10 16,0 4 11-16,51-6 0 15,8-8-5-15,9-15-11 0,-2-12 16 16,-1-5 0-16,-3 0 5 15,-10-17 1-15,-15-14-4 16,-2-12-2-16,3-3 18 16,-25 1-18-16,5-4 24 15,-18 0 14-15,0 7-10 16,0 4 24-16,-31 9-42 16,10 13 1-16,-3 12 7 15,3 4-11-15,4 9-7 16,-4 43 0-16,8 22-2 15,-5 20-4-15,12 18 6 0,6 11 0 16,0 10-2 0,-7 10 8-16,-7 7-6 15,-3-8 0-15,10-13-11 0,7-23 3 16,0-31-29-16,0-30 11 16,14-22 23-16,17-23-1 15,0 0 4-15,6-17 10 16,5-29-7-16,-5-14 14 15,1-11-14-15,7-7 3 16,-31 5 8-16,-7 1-6 16,-7 12-4-16,-14 8-4 15,-51 9-15-15,-25 9 2 16,1 11-81-16,6 6-68 16,25 9-86-16,20-1-165 0</inkml:trace>
  <inkml:trace contextRef="#ctx0" brushRef="#br0" timeOffset="52941">14754 4914 501 0,'0'0'257'0,"0"0"-95"0,0 0-34 16,-14-145-10 0,1 120-6-16,6 7-56 0,-4 6 14 15,11 4-38-15,0 5-5 16,0 3-11-16,0 0-12 16,0 0-8-16,0 8-1 15,0 30-6-15,0 16 1 16,11 20 10-16,-4 12 0 15,6 2-3 1,1-2 11-16,10-6-8 0,-3-19 0 16,17-16 1-16,-1-17-1 15,-6-16 0-15,-3-9 0 16,-4-3-1-16,-3 0 7 16,10-20 3-16,-11-14-9 0,11-6 4 15,-17-3 1-15,-7-5-2 16,-7 4-3-16,0 7 0 15,0 3 7-15,-28 11-7 16,4 9 0-16,10 5 4 16,1 9-14-16,-4 0 4 15,10 0 0-15,7 31-1 16,0 10 7-16,0 7 0 16,0 3 0-16,31-4 1 15,13-10-14-15,1-9 11 16,13-14-11-16,-6-10 10 0,-7-4-13 15,-1 0 16 1,8-26 0-16,0-11 5 0,-8-6 3 16,-6-9-2-16,-24-6-2 15,-14-7 20-15,0-3-21 16,0-1 34-16,-31 7-14 16,-14 9-10-16,11 14 27 15,3 13-30-15,10 14 6 16,4 7-3-16,17 5-3 15,0 0-20-15,0 20 8 16,0 40-4-16,0 31-5 16,0 29 12-16,0 17-1 15,0 21 0-15,0 5 9 16,-14 3-16-16,-17-6 7 16,4-23-36-16,10-31 2 0,17-35-17 15,0-34 47-15,10-19-6 16,17-18 20-16,18 0-10 15,7-6 3-15,6-35 1 16,25-9 2-16,-8-17-5 16,-9-4-1-16,-22-4 0 15,-23 2 11-15,-11 0-9 16,-10 6-2-16,-17 5 0 16,-34 9-5-16,-8 16 12 15,1 5-7-15,13 12 0 16,7 9 10-16,24 5-11 15,8 4 1-15,6 2 0 0,0-4-3 16,0 1 3-16,0-5 0 16,34-12-2-16,35-8 7 15,3-12-5-15,10-7 0 16,-6-7 1-16,-18 3 1 16,-20-4 1-16,-17-2-3 15,-7 3 24-15,-14 5-23 16,0 10 26-16,0 7-4 15,-7 12-15-15,-14 9 23 16,4 5-29-16,3 6 6 16,14 0-7-16,0 0 1 15,0 40-4-15,0 20-4 16,0 14 6-16,0 5-5 16,7-3 6-16,31-9-1 15,7-3 0-15,6-15-12 0,-6-9-12 16,0-18-38-16,6-13-44 15,-6-9-18-15,0 0-103 16,-25-31-32-16,-20-7-167 16</inkml:trace>
  <inkml:trace contextRef="#ctx0" brushRef="#br0" timeOffset="53101">15896 5114 332 0,'0'0'183'0,"0"0"-25"16,0 0 11-16,0 0-49 15,0 0-7-15,0 0-54 16,-73-25-53-16,111 15-6 0,28 5-14 16,30 0-14-16,0-3-67 15,-6-2-245-15</inkml:trace>
  <inkml:trace contextRef="#ctx0" brushRef="#br0" timeOffset="53631">17223 4558 514 0,'0'0'324'0,"0"0"-168"15,0 0 7-15,0 0-61 16,0 0-23-16,-90-146-12 16,84 141-47-16,-1 5 26 15,0 0-43-15,0 0 5 16,-17 0-16-16,-10 31-2 15,-11 21 10-15,0 9 0 16,7 7 4-16,14 3-6 0,24-2 2 16,0 4 0-16,11 0-7 15,40-5 10-15,1-5-3 16,13-6 0-16,-7-3 2 16,-6-8-8-16,-14-7 6 15,-7-7 0-15,-17-6-4 16,-8-5 6-16,-6-10-2 15,0 0 0-15,-6-5 3 16,-32 0-3-16,3-6 0 16,-16 0-2-16,13 0-7 15,7 0-58-15,17-14-29 16,14-15-22-16,7-11-77 16,45-8-167-16,13 2-54 15</inkml:trace>
  <inkml:trace contextRef="#ctx0" brushRef="#br0" timeOffset="54393">17350 5026 55 0,'0'0'270'0,"0"0"-88"0,0 0 10 16,0 0-46-16,0 0-24 16,0 0-7-16,52-86-50 15,-52 86 1-15,0 0-43 16,7 3-23-16,6 26-9 16,5 10-3-16,2 13 12 15,-13-1 0-15,17 4 7 16,-10-9-7-16,10-9 2 15,-3-14-1-15,3-15-2 16,-4-8-9-16,4 0 10 0,-10 0 17 16,7-23-14-16,-4-11 4 15,4-3-2-15,-8-6 4 16,-2 5 4-16,-11 2 4 16,0 10 0-16,0 6 27 15,0 11-37-15,0 7 12 16,0 2-19-16,0 0-12 15,0 8 6-15,0 26-1 16,20 3 7-16,1 3-3 16,17-5 6-16,-7-9-6 15,13-9-8-15,-6-12-24 16,-3-5 26-16,16 0 2 16,-6-26 7-16,-1-10 8 0,1-11-2 15,-21-6-3-15,-10-10 27 16,-14-6 0-16,0-5 34 15,0 5-28 1,-45 5-11-16,7 20 21 0,4 12-32 16,3 15 16-16,17 11-14 15,4 6-9-15,3 2-14 16,0 42-1-16,0 22 8 16,1 20-6-16,6 5 12 15,0 3-6-15,0-8 0 16,0-12 8-16,20-14-14 15,-3-17 6-15,-3-17-11 0,0-12 9 16,-7-8-24 0,3-6 22-16,4 0 1 0,6-3 6 15,11-20 0-15,7-6-3 16,7 1 0-16,0 2-4 16,-1 9 4-16,-9 9-2 15,-4 8-1-15,-11 0-25 16,-2 0 27-16,-5 14-11 15,-6 9 2-15,-7-1 1 16,0 4 0-16,0-3 9 16,-7-3-2-16,-24-2-15 15,-13-4 7-15,9-3-7 16,-9-2-52-16,6-7-3 16,17-2-77-16,11 0-1 15,10-22-59-15,24-30-202 0</inkml:trace>
  <inkml:trace contextRef="#ctx0" brushRef="#br0" timeOffset="55486">18670 4654 494 0,'0'0'228'0,"0"0"-72"15,0 0-31-15,0 0 2 16,0 0-55-16,0 0-42 0,14-69-23 15,58 67-4-15,18 2 0 16,-15-3-3-16,-9 3 11 16,-35 0-12-16,-18 0 1 15,-13-3 0-15,0 3-9 16,0 0 15-16,0 0-6 16,0 0 0-16,-13-3 9 15,-11 3-15-15,-4 0 6 16,4 0-7-16,-10 0 4 15,3 21-2-15,0 3 5 16,3 11 4-16,4 5 7 16,10 6-1-16,1 8-10 15,13 6 0-15,-11 6 16 16,11 0-11-16,0-1 6 16,0 2-7-16,0-10 6 15,0-3-9-15,0-8-1 0,0-12 0 16,11-12 1-16,-4-10 4 15,-7-6-10-15,6-6 5 16,1 0-21-16,-7 0 17 16,7-20 4-16,10-17-2 15,-3-11-4-15,7-5-13 16,-4 2 19-16,-3 9 0 16,-7 5 7-16,-7 7-7 15,0 7 3-15,0 9-3 16,0 10 26-16,0 0-25 15,0 4 13-15,13 0-14 16,5 0-22-16,9 8 20 0,11 18-4 16,7 3 6-16,-8 8-7 15,-6 3 11-15,-3 0-4 16,-4 3 0-16,-17-4 3 16,0-4-10-16,-7-3 7 15,0-6 0-15,0-7-3 16,0-7 8-16,-7-4-8 15,-10-8 3-15,3 0 0 16,7 0-7-16,0-17 7 16,7-15-6-16,0-4-1 15,45-13-7-15,6-2 7 16,1-4 6-16,-7 7 1 0,-18-1 4 16,4 6-4-1,-7 11 0-15,-17 10 15 16,-7 5-12-16,0 14 28 0,0 0-2 15,0 3-28-15,0 0 5 16,0 0-6-16,0 0-18 16,0 14 18-16,-24 23 0 15,10 6 2-15,1 3-2 16,2-1 6-16,11-2-8 16,0-8 2-16,0-6 0 15,31-12-4-15,21-11-5 16,6-6 9-16,11 0 0 0,13-23 1 15,-16-11 14 1,-1-4-14-16,-13-2-1 0,-21-2 17 16,0-2-17-1,-31 4 42-15,0 0-9 0,0 12-4 16,-7 5 11-16,-24 12-26 16,0 11-1-16,3 0-10 15,-3 2-2-15,11 35-1 16,-4 7 0-16,17 6 4 15,7 3-10-15,0-6 6 16,0 0 0-16,20-7-3 16,11-6 6-16,0-9-9 15,-3-4-42-15,10-13-81 16,-1-8-146-16,15 0-145 16</inkml:trace>
  <inkml:trace contextRef="#ctx0" brushRef="#br0" timeOffset="55816">20507 4917 357 0,'0'0'438'0,"0"0"-363"16,0 0 41-16,0 0 5 0,0 0-55 15,0 0-20-15,-59-5-46 16,90 5 0-16,34-3 2 16,25-3 6-16,20-2-3 15,3-1-5-15,-16 3 4 16,-32 1-12-16,-27 1-24 15,-25 4-145-15,-13 0-41 16,-31 0-163-16</inkml:trace>
  <inkml:trace contextRef="#ctx0" brushRef="#br0" timeOffset="56013">20737 4729 409 0,'0'0'303'16,"0"0"-145"-16,0 0-23 0,0 0-24 15,0 0-18-15,0 0-75 16,0-52-12-16,0 78-1 16,14 15-3-16,10 9 39 15,-17 5-31-15,-1 5-3 16,-6-1-1-16,0 2-5 16,0-4-2-16,-6-9-174 15,6-11-243-15</inkml:trace>
  <inkml:trace contextRef="#ctx0" brushRef="#br0" timeOffset="56477">21590 4368 979 0,'0'0'128'0,"0"0"24"16,0-146-47-16,-7 109-29 16,-17 9-15-16,3 10-41 15,-3 6-2-15,3 12-14 16,-10 0 6-16,-3 8-13 16,-21 25 3-16,-3 10 0 0,6 8-6 15,24 4 6-15,18 5 0 16,10 3 0-16,10 3 3 15,42-1-3-15,7 7 0 16,13-4 1-16,-4 4-9 16,-9-4 8-16,-14-5 0 15,-14 0-3-15,-11-6 7 16,-6-5-7-16,-14-9 3 16,0-6 0-16,0-6-7 15,-7-6 10-15,-38-3-3 16,-27-8 0-16,-3-9 11 15,-29-5-11-15,8 0 0 0,7 0-1 16,17-11-4 0,27-7-44-16,34-12-24 0,11-8-34 15,69-5-206-15,21-8-472 16</inkml:trace>
  <inkml:trace contextRef="#ctx0" brushRef="#br0" timeOffset="57359">21813 4883 574 0,'0'0'237'16,"0"0"-53"-16,0 0 23 15,0 0-89-15,0 0-36 16,0 0-37-16,-45-51-29 0,28 51-9 16,3 22-7-1,8 21 0-15,6 6-2 0,0 5 8 16,0-5-6-16,0-4 0 15,0-7 1-15,13-10-6 16,11-12 7-16,11-3-2 16,3-11 6-16,-7-2 1 15,6 0 3-15,-2-20-7 16,9-11-1-16,-13-9 7 16,0-3-5-16,-17-6-4 15,0 1 4-15,-14 5 5 16,0 9 1-16,0 10 15 15,0 14-13-15,0 7 4 16,0 3-15-16,0 0-1 0,0 3 0 16,0 28-10-16,0 12 8 15,0 2 2-15,0 2 0 16,17-7-8-16,4-6 8 16,3-9-5-16,-10-7 3 15,-1-13-15-15,1-5 13 16,10 0 2-16,-10 0 2 15,10-5 4-15,-3-19 3 16,10-5-7-16,-11-4 0 16,4 2 9-16,-3-1-10 15,3 9 1-15,-17 9 0 16,7 11-8-16,-8 3 8 16,-6 0-4-16,0 15-4 0,7 17-10 15,-7 7 17-15,11 1 1 16,2-9 0-16,-6-5-5 15,0-9 8-15,0-9-3 16,3-1 0-16,-3-7 6 16,7 0-12-16,0 0 6 15,10 0 0-15,-4-24 2 16,4-7 4-16,-3-3-6 16,10-1 0-16,-17 4 11 15,0 5-14-15,-4 12 3 16,-3 9 0-16,-7 5-7 15,0 0 4-15,7 0 0 16,-1 5-1-16,1 15-5 16,7 0 1-16,-4 3 8 0,-10-3 0 15,14-5-6-15,-7-4 6 16,0-6-4-16,0-5 1 16,3 0 0-16,4 0 3 15,7-22 0-15,9-10 4 16,8-1-4-16,-17 3 5 15,3 4-5-15,-10 9 0 16,-1 12 8-16,-6 5-17 16,11 0 9-16,-5 11-20 15,-6 24-52-15,10 7-150 16,-10-2-82-16,14-6-264 16</inkml:trace>
  <inkml:trace contextRef="#ctx0" brushRef="#br0" timeOffset="58118">23412 4929 350 0,'0'0'435'0,"0"0"-266"16,0 0 5-16,0-152-23 16,-14 120-53-16,0 13-49 15,-3 9-10-15,10 5-6 16,1 5-29-16,-1 0-8 15,0 18 4-15,7 22-5 16,0 11 0-16,0 4 5 0,0-4 0 16,0-9-6-16,0-7-1 15,0-12-10-15,20-6-12 16,4-11-15-16,-3-6 34 16,3 0 1-16,4-15 9 15,3-13 8-15,-18-6 0 16,-6-4-8-16,-7-1 12 15,0-2-11-15,0-1 25 16,-13 1-8-16,-18 14-11 16,-4 6 21-16,4 12-25 15,17 9 5-15,-10 0-8 16,18 21-7-16,-1 21 2 16,7 7 5-16,0 0 0 0,13-10-7 15,39-5 8-15,17-14-2 16,10-14 1-16,10-6-16 15,-6 0 12-15,-8-20 4 16,-16-11 0-16,-14-9 8 16,-8-11 0-16,-16-7 5 15,-14-2 22-15,-7-2-11 16,0 5 30-16,-21 2-26 16,-17 15-3-16,14 9 20 15,4 11-34-15,13 14 16 16,7 6-27-16,0 0 2 15,0 45-4-15,0 24-6 16,0 31 8-16,0 20-3 0,-7 20 11 16,-10 15-8-16,-11 7 0 15,-3 4 4-15,11-14-16 16,20-20-1-16,0-30-7 16,7-31 14-16,37-21 0 15,8-25 6-15,6-25 0 16,18 0 2-16,-4-17 5 15,11-32-7-15,-18-6 0 16,-27-4 8-16,-24-1 0 16,-14-3-9-16,-45 3 1 15,-51 3-67-15,-21 6-29 16,-24 10-90-16,31 7-164 16,34 8-116-16</inkml:trace>
  <inkml:trace contextRef="#ctx0" brushRef="#br0" timeOffset="58897">24540 4595 835 0,'0'0'189'0,"0"0"-31"15,0 0-22-15,-90-150-23 16,70 133-61-16,9 9-4 0,11 5-16 16,0 3-28-16,0 9-8 15,0 39-1-15,11 24 5 16,9 16 1-16,11 9 8 16,-17 0-9-16,7-5 0 15,-11-9 5-15,-10-17-8 16,0-15 3-16,0-20 0 15,0-16-1-15,0-10 11 16,0-5-10-16,0 0 12 16,0-28-8-16,0-23 8 15,0-18-12-15,-10-17 0 16,-4-10-2-16,-7-5 9 16,-10-2-7-16,0 6 0 0,11 2 6 15,6 18-13-15,7 14 7 16,7 20 0-16,0 21-6 15,28 18-8-15,23 4 2 16,8 10-1-16,9 29-26 16,-2 16 26-16,-15 11-12 15,-13 5 11-15,-24 3 14 16,-14 6-21-16,0 0 20 16,-7-3-6-16,-27-2-21 15,-11-12 21-15,14-6-11 16,0-17 7-16,24-17 9 15,7-8-14-15,0-13 13 16,0-2-1-16,7 0-2 0,31 0 2 16,7 0 5-16,-1-20-1 15,1-8 9-15,0-7 1 16,-1-2-8-16,-16-3-2 16,-4 6 6-16,-10 6 14 15,-7 9-3-15,-7 9 6 16,0 10 18-16,0 0-35 15,0 0-4-15,0 8-2 16,10 26-8-16,-3 12 1 16,0 6 7-16,0-4 0 15,6-2 0-15,5-9 8 16,-5-8-8-16,1-9 0 0,-7-6-16 16,-7-11-40-1,0-3-84-15,0 0-128 0,0-35-200 16</inkml:trace>
  <inkml:trace contextRef="#ctx0" brushRef="#br0" timeOffset="59208">24911 4540 637 0,'0'0'104'15,"0"0"-12"-15,0 0-43 16,0 0-38-16,0 0-6 15,0 0 7-15,21 83-11 16,17-69 21-16,-1-6-19 0,-9-8 1 16,-4 0 16-16,-10 0-13 15,-7-5 56-15,-1-18-7 16,-6-5 1-16,0-1-3 16,0 1-26-16,0 2-18 15,-27 8-10-15,13 13 0 16,-10 5-35-16,10 0-98 15,8 29-46-15,6 13-47 16,0 7-292-16</inkml:trace>
  <inkml:trace contextRef="#ctx0" brushRef="#br0" timeOffset="60276">25214 4994 580 0,'0'0'165'0,"0"0"-22"15,0 0-11-15,0 0-49 16,0 0-10-16,-52-148 1 16,31 134-41-16,11 4 6 15,-4 10-32-15,14 0-3 16,-6 0-8-16,-1 29-8 16,0 9 12-16,-4-1 0 15,5-5 5-15,6-4-12 16,0-8 2-16,0-3-7 15,0-6 6-15,24-5 0 16,3 0 6 0,-10-3 4-1,4-3 1-15,-14 0 6 0,-7 0-1 16,0 2 2-16,0-2 22 0,0 12-30 16,0 4-4-16,0 13 21 15,0 12 3-15,-7 14 7 16,0 4-11-16,-7 7-12 15,14 11 19-15,-7 6-27 16,-10 3 9-16,4 3-3 16,6-4 2-1,-11-2-2-15,5-17-6 16,6-15 4-16,0-19 1 16,7-15-3-16,-7-14-2 15,0-3 7-15,-24 0-4 0,0-17 29 16,-20-21-28-16,-8-10 0 15,1-11-8 1,20-13 3-16,7-3-13 16,31-8 5-16,0-5-24 0,52-7 17 15,23-2-5-15,15-3 13 16,6 5 0-16,0 10 11 0,-13 10-3 16,-25 13 2-16,-13 9 6 15,-18 9-2 1,-9 3 4-16,-12 4-4 15,1 9 25 1,-7 5-22-16,0 5 2 16,0 7-2-1,0 8-2-15,0 1-4 0,0 2-3 0,0 0-9 0,0 0 4 16,-13 30-9-16,6 17 14 0,-4 10 0 16,5 3 6-16,6-3-6 15,0-8 0-15,0-15 0 16,0-12-9-1,0-13 9-15,0-6 0 0,6-3-1 16,12 0 3-16,2 0 1 16,4-5-3-16,-10-4 2 15,0 3-5-15,3 3 3 16,4 3 0-16,3 0-3 16,3 0-1-16,11 9-3 15,-7 5 3-15,3-5-8 16,-10-4 6-16,4-5-7 0,3 0 13 15,-10 0 0 1,9-23 11-16,-5-14-8 0,-12-5-3 16,8-10 0-16,-21-6-3 15,0-4 8 1,0-1-5-16,0 6 13 16,0 12-7-16,-7 13 14 15,0 15-13 1,0 12-6-16,0 5 0 0,7 0-1 15,-6 25-8-15,-5 18 5 0,11 14 6 16,0 6-6-16,0 0 3 16,0-6-31-1,0-6-14-15,17-11-89 16,-3-12-111-16,0-13-49 16,-4-15-152-1</inkml:trace>
  <inkml:trace contextRef="#ctx0" brushRef="#br0" timeOffset="60366">25712 4837 468 0,'0'0'169'0,"0"0"4"0,0 0-34 0,0 0-24 16,0 0-70-16,0 0-26 15,-75-100-19-15,140 98-53 16,17 2-112-16,-6 0-191 0</inkml:trace>
  <inkml:trace contextRef="#ctx0" brushRef="#br0" timeOffset="61508">26414 4348 637 0,'0'0'234'0,"0"0"-96"15,0 0-1-15,0 0-9 16,-28-168-73-16,11 141-6 15,3 11-13-15,-6 1-18 16,2 13 3-16,5 2-20 0,-1 0-1 16,-17 17 0-16,-7 20 1 15,11 11-4-15,3 1 3 16,10 11 0-16,14 3-7 16,0-3 8-16,20 2-1 15,18-1 0-15,7 2 9 16,-14 0-12-16,-4-4 3 15,4-3 0-15,-17-11-5 16,-14-8 9-16,0-8-4 16,0-6 0-16,0-3 2 15,-27-2-13-15,-25-8 11 16,-10-7-34-16,4-3-1 16,13 0-40-16,24 0-6 0,14 0 31 15,7-23-1 1,7-9 14-16,38-7-2 0,14-7-23 15,-1 1 2-15,-6 1 47 16,-15 10 13-16,-6 3 6 16,-10 8-6-16,-7 5 41 15,-4 7-10-15,-3 2 4 16,0 6 23-16,-7 1-22 16,0 2 1-16,0 0-37 15,0 0 0-15,0 2-10 16,0 27 5-16,0 8 5 15,0 3-7-15,0 1 16 0,7-5-9 16,0-13 2-16,-1-8 4 16,1-10-3-16,4-5-3 15,-5 0 0-15,1 0 4 16,7-2-1-16,3-21 0 16,-3-5-3-16,7 2 7 15,-4-1-6-15,-3 7-1 16,-8 6 0-16,-6 6 11 15,7 8-9-15,-7 0 6 16,18 0-8-16,-5 0-15 16,15 21 10-16,-4-3 5 15,7-3 0-15,-11-4-11 16,11-5 6-16,-3-6 5 0,3 0-4 16,0-11 9-1,-4-21-2-15,4-8-3 0,-10-8 0 16,-4-10 43-16,-17-6 12 15,0 0 31-15,0 4-14 16,-10 11-35-16,-11 18 14 16,-3 17-19-16,17 10-24 15,0 4-2-15,-6 9-6 16,-1 36 0-16,-10 22-7 16,3 7 16-16,4 7-12 15,3-4 3-15,7 0 0 16,0-8-5-16,7-16 10 15,0-15-5-15,0-21 0 16,0-11-15-16,0-6 12 0,0 0-2 16,0 0 5-1,0-18-7-15,28-13 7 0,3-6 0 16,7-1 0-16,-4 10-13 16,-10 8 9-16,-3 11-2 15,-11 9-1-15,4 0-1 16,-7 6-15-16,0 23 17 15,-1 5 2-15,-6 0-6 16,0 1 5-16,0-7 5 16,-13-5 0-16,-18-9-11 15,-4-2 3-15,-9-10-24 16,6-2-28-16,0 0-39 16,17 0 3-16,21-8-67 0,0-29-106 15</inkml:trace>
  <inkml:trace contextRef="#ctx0" brushRef="#br0" timeOffset="61918">27091 4399 527 0,'0'0'159'16,"0"0"-19"-16,0 0-86 15,0 0-5-15,0 0-46 16,220-22 29-16,-182 22 17 15,-7 0-31-15,-17 0 15 0,-8-4-16 16,-6 4 1 0,0-1 16-16,0-5-25 0,0 0 13 15,0 1-22-15,-13-2-6 16,-11-1 6-16,-4 2 0 16,-3 0 2-16,11 3 2 15,2 3 2-15,-2 0 1 16,13 0-2-16,-17 0 6 15,10 20-10-15,-10 12 1 16,10 17-1-16,0 5 37 16,-3 12-19-16,10-1 14 15,1 4-16-15,-8-5-14 16,14-11 17-16,-7-4-20 0,7-9 0 16,0-9 1-1,0-5 7-15,0-6-8 0,0-6 0 16,0 1-48-16,0-10-138 15,0-5-204-15</inkml:trace>
  <inkml:trace contextRef="#ctx0" brushRef="#br0" timeOffset="62562">27239 4694 593 0,'0'0'156'16,"0"0"-36"-16,0 0 29 0,0 0-80 15,0 0-68 1,0 0 22-16,89 3-19 0,-47 29 10 16,-5 8-7-16,-6 6 0 15,-10-4-5-15,-4-4-2 16,-10-7 0-16,-7-9-7 16,0-7 7-16,0-10 0 15,0 1 0-15,-38-6 1 16,-7 0-8-16,8 0-45 15,16 0-3-15,21-22 39 16,0-7-44-16,45-5-19 16,20-6 64-16,4 3 8 15,-18-1 6-15,-16 8 2 16,-11 0 24-16,-17 7 41 16,0 0-3-16,-7 7-13 15,0 1-12-15,0 3-1 0,0 4 5 16,-7 2-11-16,-7 6-21 15,-10 0-10-15,-4 0 4 16,4 29-4-16,4 13 0 16,3 7 3-16,10 6-3 15,7-8 0-15,0-9 0 16,0-6-1-16,7-15-9 16,44-11-2-16,25-6-6 15,6 0-8-15,-3-17 25 16,-3-17-4-16,-18 0 5 15,-13-7 7-15,-14-2 0 0,-17 2 0 16,-14 2 20-16,0 5 12 16,0 8 21-16,-7 9-19 15,-31 12-16-15,-7 5-1 16,-6 2-19-16,-1 32-5 16,8 12 0-16,16 6 8 15,18-1-8-15,10-3 0 16,0-5-4-16,38-11-14 15,13-9-96-15,11-12-64 16,-10-11-114-16,-8 0-427 16</inkml:trace>
  <inkml:trace contextRef="#ctx0" brushRef="#br0" timeOffset="70900">21397 3636 555 0,'0'0'187'15,"0"0"-127"-15,0 0 43 16,0 0 39-16,0 0-46 16,0 0 15-16,7-8-43 15,-45 1-46-15,-34-1-6 16,-24 3-16-16,-45-1 0 16,-24 3 0-16,-35 3 7 0,-13-3-11 15,-24 3 4-15,0 0 0 16,-1 0-4-16,8 0 7 15,6 0-3-15,-6 0 0 16,10 0 9-16,-10 0-13 16,6 0 4-16,11 3 0 15,-24 3-5-15,-1 2 7 16,-23-2-2-16,17 0 0 16,-14 0 11-16,-3 5-13 15,-4 1 2-15,4 1 0 16,3-1-7-16,-10 0 13 15,-1-1-6-15,12 10 0 0,-12 2 7 16,12 7-12 0,-1 2 5-16,10-6 0 0,21-6-6 15,11-6 11-15,23-11-5 16,21-3 0-16,24 0 12 16,14 0-12-16,3-3 0 15,-3-6 0-15,-20 9-7 16,-25 0 10-16,-14 0-3 15,-6 4 0-15,-4 10 5 16,10 6-8-16,8 0 3 16,-15 9 0-16,-20-4-12 15,4 7 17-15,-8-7-5 16,18-5 0-16,13 3 9 16,1-6-11-16,-8 6 2 15,-9 11 0-15,-5 6-8 0,-16 9 13 16,-7 2-5-16,0-2 0 15,-1-1 7-15,15-7-15 16,17-7 8-16,6-6 0 16,8-5-7-16,20-5 12 15,31-7-5-15,17 0 0 16,17 1 9-16,21-3-13 16,-20-1 4-16,20-2 0 15,-10-4-13-15,6 4 16 16,-6-6-3-16,6 0 0 15,8 0-1-15,-1 0-5 16,11 0 6-16,3 0-16 0,18 0 10 16,6 0-7-16,18 0 13 15,9 0 0-15,-9 0 4 16,-4 4-12-16,-27 12 8 16,-18 7-14-16,-13 3 11 15,-15-6-23-15,8-3 26 16,-7-8 0-16,14-1 10 15,9-6-15-15,12 2 5 16,16-1 0-16,14-3-9 16,18 0 13-16,2 0-4 15,5 0 0-15,13 0 10 16,-7 0-17-16,7 0 7 16,-7 0 0-16,-17 3-9 0,-4 0 14 15,-9 3-5-15,-8-1 0 16,-14 10 9-16,1-1-15 15,3-6 6-15,21 3 0 16,3-5-10-16,10 0 18 16,4 2-8-16,10-1 0 15,7 4-1-15,0 0-7 16,0 3 8-16,0 1 0 16,0 8-12-16,0 2 16 15,0 9-4-15,0 12 0 16,0 9 7-16,0 4-12 15,0 4 5-15,0 0 0 16,0 4-7-16,0-2 13 16,0 4-6-16,0-1 0 0,0 4 8 15,0 2-11-15,0 0 3 16,0 4 0-16,0-1-5 16,0-3 12-16,0-2-7 15,14-7 0-15,17-10 8 16,-7-6-13-16,3-13 5 15,4-4 0-15,-3-12-6 16,9-2 13-16,-6-2-7 16,7-2 0-16,14 4 7 15,6 2-13-15,25 0 6 16,34 3 0-16,24-1 0 0,37 4 7 16,22-5-7-1,23 1 0-15,21-8 8 0,21-2-15 16,17-7 7-16,-20-1 0 15,-18 5-1-15,-21 2 8 16,-23 9-7-16,-22 2 0 16,-23 1 7-16,-7 0-11 15,14 0 4-15,16-6 0 16,15-5-3-16,17-12 6 16,-4 0-3-16,17 0 0 15,-9-15 4-15,2-6-9 16,-9 8 5-16,-15 0 0 15,-30 8-5-15,3 3 11 16,-4 2-6-16,11 0 0 0,28 0 6 16,6 0-11-16,24-8 5 15,32-10 0-15,20-7 1 16,-11-1 3-16,-3 0-4 16,-23 9 0-16,-29 2 5 15,-23 10-14-15,-8 5 9 16,-16 0 0-16,-4 0-6 15,3 0 8-15,11 0-2 16,14 0 0-16,-14-12-1 16,6 4-6-16,-16 2 7 15,-4 6 0-15,-4 0-3 16,1 0 5-16,24 0-4 16,6 0 2-16,25 0-18 0,6 0 11 15,21 0 0 1,7-6 7-16,7-17-11 0,4 3 16 15,-18 4-5-15,-14 4 0 16,-17 1 5-16,4 5-11 16,-18 6 6-16,1 0 0 15,9 0-3-15,18 0 10 16,21 0-7-16,3 0 0 16,17 0 6-16,-3-6-15 15,10-8 9-15,0-9 0 16,-10 3-5-16,-21 0 11 15,-7 0-6-15,-13 6 0 0,-18-4 4 16,-13 7-6 0,3-3 2-16,-4 2 0 0,8-5-3 15,6 3 10-15,-7 0-7 16,-13-1 0-16,-7 4 2 16,-7-3-10-16,-18-1 8 15,-6 1 0-15,-21-4-4 16,-10 8 12-16,4-2-8 15,-4 0 0-15,17 4 3 16,-7 2-8-16,-3-2 5 16,10-1 0-16,-24 3-4 15,-7-2 14-15,-7 2-10 16,4 0 0-16,-21 0 3 16,10 1-12-16,-6-2 9 15,-11 2 0-15,4 0-3 0,-4-1 12 16,4 4-9-16,6-6 0 15,-3 7 2-15,4-8-8 16,6-2 6-16,-6 2 0 16,-4 0-6-16,10 1 13 15,-13 2-7-15,6 0 0 16,-23 1 1-16,-15-2-9 16,-6 5 9-16,-10-4-1 15,-11 1 0-15,-10 1 9 16,0 3-9-16,0 1 0 15,0-7 1-15,23 1 1 0,-2-2-2 16,24-1 0-16,9 1-5 16,-2 2 6-16,-1 0-1 15,-13 3 0-15,0 0 4 16,-7-3-14-16,-11 4 10 16,4-1 0-16,-7 3-1 15,-3-3 8-15,-8 3-7 16,12-2 0-16,-5-4 3 15,18 0-11-15,-7 0 8 16,3-3 0-16,-3 4-2 16,0-1 8-16,-10 3-6 15,3-2 0-15,3-2 3 16,-3 2-8-16,4 0 5 16,-4-1 0-16,4 0-4 0,2 0 10 15,-5 0-7-15,-5-2 1 16,-6 0 0-16,3-1-6 15,-10 0 6-15,-7-2 0 16,7-3-1-16,14 2 8 16,3-2-7-16,3 2 0 15,11-2 0-15,0-1-8 16,0 5 8-16,-1 1 0 16,-9 0-3-16,-11 4 5 15,-3 2-2-15,-7-3 0 16,0-3 4-16,6-2-6 15,5-4 2-15,2 1 0 16,4-6-2-16,-10 0 11 16,10-3-9-16,-3-2 0 0,-1-4 1 15,4 4 5-15,-3-1-2 16,10 3-4-16,-10 3 16 16,-4 6-13-16,-3-4 17 15,-8 4-9-15,12-1-9 16,-12-1 25-16,1 1-27 15,0-2 9-15,-7-3 4 16,0 0-6-16,0-4-3 16,7 6-4-16,-7-3 2 15,7-2 3-15,0 3-3 16,10-3-2-16,-3-3 14 16,10 1-6-16,-10-3 8 15,-1 2-11-15,11-6-2 0,-3-2 9 16,3 2-8-16,-3 1-4 15,-7 0 1-15,3 4 12 16,-10 2-12-16,-1 2-1 16,-6 3 0-16,0 3 6 15,0-3-2-15,0 0-4 16,-6 0 2-16,-1-3 13 16,-10 0-14-16,10 2-1 15,7 0 4-15,-7 0 2 16,7 4-4-16,-7-3-2 15,0 2 0-15,7 0 9 0,-7-3-9 16,-10 4 0-16,3-3 0 16,-6 3-12-1,-11-1 12-15,0-4 0 0,-7-1-3 16,-3 0 4-16,-14-3-2 16,-4 3 1-16,-13 0 0 15,-11 1-13-15,-13 2 13 16,-7 5 0-16,-10 4-2 15,-11 5 1-15,-17 3-3 16,-7 3 4-16,-10 0-7 16,-11 0-3-16,-3 0-6 15,-3 0 7-15,-4-3 8 16,-13-1-13-16,-18-9 14 16,4 5 0-16,6-1 2 0,21 0-16 15,18-2 12-15,3 7-1 16,10-1 0-16,0 3-34 15,14 2 32-15,-14-6-21 16,7-3 1-16,-7 1 20 16,0-4-12-16,-6 4 17 15,-11-1-5-15,10-3 8 16,7 4-6-16,7 0 3 16,14 2 0-16,3 3-9 15,-10 3 13-15,0 0-4 16,-14 0 0-16,7 0 9 15,0 0-13-15,14 0 4 0,10 0 0 16,-3 0-10 0,23 0 12-16,11 0-2 15,11 0 0-15,9 0 12 16,-2-5-14-16,9-1 2 16,1 0 0-16,-11-2-7 15,4 2 9-15,-4-6-2 16,17 4 0-1,7-4 15-15,4 4-19 16,3-4 4-16,7 3 0 0,1 4-6 16,2-1 7-16,4 3-1 15,3 1 0-15,-3 2-14 16,-3 0 11-16,-25 2-113 0,-6 21-114 16,-11 0-219-1</inkml:trace>
</inkml:ink>
</file>

<file path=ppt/ink/ink14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5-18T13:02:32.009"/>
    </inkml:context>
    <inkml:brush xml:id="br0">
      <inkml:brushProperty name="width" value="0.05" units="cm"/>
      <inkml:brushProperty name="height" value="0.05" units="cm"/>
      <inkml:brushProperty name="color" value="#3165BB"/>
      <inkml:brushProperty name="fitToCurve" value="1"/>
    </inkml:brush>
  </inkml:definitions>
  <inkml:trace contextRef="#ctx0" brushRef="#br0">401 127 732 0,'0'0'183'0,"0"0"-34"16,0 0 11-16,0 0-31 16,0 0-67-16,0 0 14 15,0 0-42-15,62-111-11 16,-62 105 2-16,-10 1-18 15,-18 1-5-15,-23 4-2 16,-18 0-2-16,-10 6-5 0,-4 26 7 16,18 5 0-1,20 3-10-15,14 0 7 16,31 0 2-16,0 1 1 0,0-5-28 16,0-4 27-16,14-3-27 15,17-4 8-15,0-2 15 16,10 0-21-16,21-3 15 15,-3 0 10-15,-1-3-1 16,0 1-4-16,-20-8 6 16,-14 1 0-16,-17-2-8 15,-7-3 4-15,0 5-3 16,-24 4-9-16,-27 5 16 16,-8-2 2-16,-6-7-2 15,20-4 0-15,0 0 4 16,21-7 3-16,11 3-7 0,13-3 0 15,0 0 4-15,0 0-16 16,0 0 12-16,0 0-26 16,0 6 12-16,0 2-41 15,0 6 12-15,6 9 41 16,8 6 2-16,3 5-9 16,-17 9 9-16,0 11 0 15,0 4 10-15,0 8-8 16,0-4 15-16,-17 4-5 15,3-6-10-15,8-11 25 16,6-7-19-16,0-13 0 16,6-9 15-16,19-5-21 0,9-10 20 15,-3-5-1-15,14 0-8 16,-1 0 27-16,8 0-32 16,-7-14-3-16,-25 2-5 15,-3 4-37 1,-17 5-132-16,-24 3-351 0</inkml:trace>
</inkml:ink>
</file>

<file path=ppt/ink/ink14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5-18T13:02:33.125"/>
    </inkml:context>
    <inkml:brush xml:id="br0">
      <inkml:brushProperty name="width" value="0.05" units="cm"/>
      <inkml:brushProperty name="height" value="0.05" units="cm"/>
      <inkml:brushProperty name="color" value="#3165BB"/>
      <inkml:brushProperty name="fitToCurve" value="1"/>
    </inkml:brush>
  </inkml:definitions>
  <inkml:trace contextRef="#ctx0" brushRef="#br0">147 42 615 0,'0'0'263'16,"0"0"-168"-16,0 0 33 15,0 0 0-15,0 0-84 16,0 0-27-16,-6-34-17 16,64 31 0-16,0 0 5 15,11 3 0-15,-17 0-5 0,-14 0 0 16,-18 0 6-16,-13 20-14 16,-7-2 8-16,0 8 0 15,0 7-4-15,-58 10 14 16,-8 3-9-16,-9-3-1 15,9 3 5 1,35-9-4-16,18-11-1 0,13-1 0 16,0-5-8-16,7-3 9 15,24-2-5-15,20-1 4 16,-6-3-6-16,13-6 1 16,-6 3 5-16,-1-3 0 15,-13 3-5-15,0-3 9 16,-17 2-4-16,3 1 0 15,-11 4 0-15,1 5-5 0,-7 5 5 16,-7 7 0-16,0 0 8 16,0 5-5-16,0 6 19 15,0-6 5-15,-7 9-6 16,0 0 18-16,0 2-13 16,7 8 0-16,0-9 4 15,0 6-17-15,0-10 6 16,0-3-1-16,7 0-14 15,7-11 17-15,-7 0-16 16,-7-6-1-16,0-10 4 16,0 5 0-16,0 3-7 15,-28-13 9-15,-40 3-6 16,2-1 14-16,-23-7-18 0,-7 0-5 16,6 0-16-16,11 0-87 15,24-20-79-15,35-35-153 16</inkml:trace>
</inkml:ink>
</file>

<file path=ppt/ink/ink14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5-18T13:01:22.347"/>
    </inkml:context>
    <inkml:brush xml:id="br0">
      <inkml:brushProperty name="width" value="0.05" units="cm"/>
      <inkml:brushProperty name="height" value="0.05" units="cm"/>
      <inkml:brushProperty name="color" value="#3165BB"/>
      <inkml:brushProperty name="fitToCurve" value="1"/>
    </inkml:brush>
  </inkml:definitions>
  <inkml:trace contextRef="#ctx0" brushRef="#br0">3124 1568 498 0,'0'0'91'0,"0"0"-42"0,0 0-3 0,0 0-12 15,0 0 24-15,0 0-30 16,-262-57-1-16,211 40 10 16,-1 3-19-16,-23-1 25 15,-5 4-24-15,-23 5-14 16,-38 6 6-16,-24 0-7 15,-20 0-4-15,-15 6 0 16,-6 8 1-16,3-6-1 16,35 2 0-16,20 1 3 15,27 0-2-15,32 4 1 16,3 5-2-16,10 2 0 16,-13 4 2-16,17 2-5 15,-4 1 3-15,0 3 0 0,11-3-7 16,14 2 7-16,-1 3 0 15,14 0 0-15,0-2 0 16,11 2 0-16,3 4 0 16,3-2 2-16,-3 7-5 15,10 6 8-15,7 2-5 16,1 12 4-16,-12 3 4 16,12 5-2-16,6 6-3 15,0 6-1-15,0 5 14 16,0 11-12-16,0 6 14 15,0 7 9-15,6 5-20 16,12 5 15-16,-5 2-9 0,18 2-7 16,14 5 27-16,-4 12-11 15,14 11 13-15,-3 7 1 16,-7 2-31-16,-1 3 23 16,-16-1-15-16,3 1-11 15,-18-4 28-15,11-10-29 16,-17-14 7-16,0-7 11 15,-7-5-19-15,0-3 17 16,0-3-14-16,0-6 0 16,0-5 11-16,0-12-11 15,0-14-1-15,-7-11-2 16,7-15 8-16,0-20-6 16,0-11-2-16,0-10 0 0,0-7-8 15,0 0 14-15,14-6-6 16,17 3 0-16,3-1 8 15,21 1-8-15,18-3 0 16,30-3 0-16,17 0 1 16,14-3 5-16,28-24-6 15,-1 0 0-15,18 4 0 16,7 6-7-16,0 5 4 16,-8 9 3-16,-2 3-9 15,3 0 6-15,-1 0 3 16,-9 0-3-16,3 0-1 15,-18-2-4-15,5-12 8 0,-11-3 0 16,-14-4-7 0,-17-2 3-16,-14-3 4 0,-21 4 0 15,-16-7 4-15,-22 6-7 16,-13 3 3-16,-17 0 0 16,-7-2 3-16,-7-7 1 15,0-10-4-15,0-3 0 16,0-9 7-16,0-9-9 15,0-5 2-15,0-7 0 16,0-2-3-16,7-1 5 16,10-2-2-16,-10-3 0 15,0-6 6-15,-1-9-7 16,1-7 1-16,-7-10 0 16,0-17-4-16,0-14 6 15,-13-14-2-15,-18-14 0 0,17-9 7 16,-14 3-11-16,-3 13 4 15,7 18 0-15,-3 21-6 16,-4 8 11-16,3-4-5 16,-3 1 0-16,1-2 5 15,2-4-7-15,-10 3 2 16,14-4 0-16,-3 3-8 16,3-2 11-16,10 11-3 15,0 9 0-15,-3 15 6 16,-4 11-9-16,7 8 3 15,-10 4 0-15,4-1-9 16,-4-2 14-16,10-1-5 0,-10 3 0 16,3 6 8-16,8 5-13 15,-12 0 5-15,5 6 0 16,-4 12-8-16,10 0 12 16,-7 6-4-16,4 2 0 15,-3 1 8-15,-5 5-14 16,12 6 6-16,-1 0 0 15,-10 5-12-15,10 1 14 16,-17 3-2-16,-7 2 0 16,-13 4-8-16,-15 5-2 15,-16 0-8-15,-21 18-67 16,-24 44-46-16,-28 27-132 16,-24 16-189-16</inkml:trace>
  <inkml:trace contextRef="#ctx0" brushRef="#br0" timeOffset="2977">394 402 448 0,'0'0'183'15,"0"0"8"-15,0 0-61 16,0 0-14-16,0 0-14 16,0 0-37-16,0-100 3 15,0 100-49-15,0 0-16 16,0 0-6-16,0 16 3 15,0 19 0-15,6 8 0 16,5 11 11-16,-4 3-14 0,-7 3 3 16,0 1 0-16,0-7 0 15,0-8 7 1,7-10-7-16,-7-9 0 0,0-13 10 16,6-8-15-16,1-6 5 15,10 0 0-15,4 0 7 16,17-6 1-16,14-23-1 15,13-5-7-15,-3-3-23 16,-4 6-25-16,-20 7-61 16,-17 16-35-16,-14 2 5 15,-1 6-78-15,5 0-59 16</inkml:trace>
  <inkml:trace contextRef="#ctx0" brushRef="#br0" timeOffset="3366">1047 442 138 0,'0'0'232'16,"0"0"-137"-16,0 0-7 16,0 0-32-16,0 0-12 15,0 0-17-15,0-6-23 16,0 6-2-16,0 0-2 15,0 6 1-15,0 8 0 16,0-2-1-16,0-4 0 0,0-2 4 16,0-4 0-16,0-2-4 15,7 0 19-15,7 0 33 16,-4 0 26-16,-3-11-32 16,0-6-9-16,-7 0 8 15,0-2-35-15,0 6 9 16,0-1-17-16,0 2 9 15,0 6-22-15,-7 6 11 16,0 0-23-16,-10 0-59 16,3 0-98-16,0 0-10 15,14 10-339-15</inkml:trace>
  <inkml:trace contextRef="#ctx0" brushRef="#br0" timeOffset="3814">1611 135 137 0,'0'0'346'0,"0"0"-202"0,0 0 5 16,0 0-57-16,0 0-23 16,0 0-23-16,-38-65-33 15,31 65 9-15,7 0-22 16,-7 0-10-16,7 0 9 15,-7 23-9-15,7 3 10 16,-10 2-2-16,10 1 10 0,0 5-8 16,0 3 0-16,0-3 3 15,0-2-7-15,0-7 4 16,24 1 0-16,21-3-4 16,-1-3 7-1,1-2-3-15,7-1 0 16,-14-6 0-1,-11 0-3-15,-3-2 3 0,-17 2 0 16,-7 1-2 0,0 2 4-16,0 3-2 0,-7 3 5 15,-38 0-3-15,1-2 17 16,-8-8-19-16,7 3 3 16,1-11 2-16,6-2 2 15,7 0-14-15,4 0-19 0,2 0-65 16,19-8-10-16,6-12-109 15,0-6-346-15</inkml:trace>
  <inkml:trace contextRef="#ctx0" brushRef="#br0" timeOffset="4226">1951 342 366 0,'0'0'117'0,"0"0"-38"0,0 0 25 16,0 0-40-16,0 0-56 16,0 0-5-16,-7 2-3 15,7 7 0-15,0-3 0 16,0-1 3-16,7 1-3 16,7-6 3-16,10 0-2 15,-17 0 15-15,0 0 6 16,0 0 22-16,-7-11 1 15,0-1-24-15,0 3 8 16,0 2-17-16,0-2-11 16,-7 5 2-16,0-1-3 15,-7 5 0-15,4 0-1 16,3 0-13-16,7 0-5 16,-7 0-62-16,7 0-43 15,0 0-29-15,0 0-177 0</inkml:trace>
  <inkml:trace contextRef="#ctx0" brushRef="#br0" timeOffset="4618">2278 119 351 0,'0'0'161'0,"0"0"-43"16,0 0 4-16,0 0-41 0,0 0-11 15,0 0-30 1,-83-29-21-16,83 24 9 0,7 1-25 16,31-1 0-1,14-1-3-15,-1 0 8 0,11-2-8 16,3 2 0-16,-6 0 1 16,-1-2-8-16,-13 4 7 15,-14 2-26-15,-17-1-15 16,-14 3-20-16,0 0 46 15,0 0 4-15,-35 0-33 16,-3 0 1-16,-6 0 38 16,13 0 5-16,3 0 1 15,4 0 6-15,17 5 0 16,1 5 5-16,-1 4-2 16,7 3 15-16,0 0-8 0,0 3 13 15,0 11 9-15,0 6-24 16,0 9 17-16,7 0 4 15,6-3-10-15,1-3 5 16,3-2-27-16,-3-4 6 16,0-3-7-16,10-3 5 15,-17 1-16-15,0-6-53 16,-7-6-366-16</inkml:trace>
  <inkml:trace contextRef="#ctx0" brushRef="#br0" timeOffset="111580">4382 2180 532 0,'0'0'186'0,"0"0"-59"0,0 0 6 16,0 0-44-1,0 0-24-15,0 0-29 0,0 0-35 16,0 0 0-16,0 8 6 15,-45 30-7-15,-13 7 17 16,-7 1-9-16,-11 0 4 16,11-3-5-16,-18 1 1 15,8-8-2-15,2-8-6 16,29-5 0-16,13-8-4 16,17-10 13-16,14-2-9 15,0-3 0-15,0 0 7 16,0 0 12-16,0-8-18 15,7-18-1-15,7-2 4 16,-8-7 7-16,18 1-11 16,-17-3 4-16,7 5 2 0,-4 6 4 15,-10 6-7-15,7 3-3 16,-7 9 10-16,0 2 1 16,0 6-6-16,0 0-5 15,0 0-4-15,0 0-1 16,0 17-24-16,0 15 29 15,0 4-1-15,-7 7 9 16,-17 1-8-16,11-1 0 16,-5-2 5-16,5-3-10 15,13-6 5-15,0-9 0 16,0-7-2-16,44-4 8 16,15-6-6-16,3-6 3 0,10 0 2 15,4 0 5 1,-18-8-10-16,0-10-5 15,-27 1-66-15,-17 6-125 16,-14-1-140-16</inkml:trace>
</inkml:ink>
</file>

<file path=ppt/ink/ink1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5-18T11:51:29.368"/>
    </inkml:context>
    <inkml:brush xml:id="br0">
      <inkml:brushProperty name="width" value="0.05" units="cm"/>
      <inkml:brushProperty name="height" value="0.05" units="cm"/>
      <inkml:brushProperty name="color" value="#3165BB"/>
      <inkml:brushProperty name="fitToCurve" value="1"/>
    </inkml:brush>
  </inkml:definitions>
  <inkml:trace contextRef="#ctx0" brushRef="#br0">199 424 17 0,'0'0'346'15,"0"0"-195"-15,0 0 30 0,0 0-39 16,0 0-31-16,0 0 10 16,0-64-40-16,-14 49 4 15,0 4-19-15,-10 4-29 16,-3-2 2-16,3 5-30 15,10 4-5-15,-10 0-4 16,3 0 2-16,7 6-5 16,-3 17 3-16,17 5 0 15,0 7-11-15,0 1 9 16,24-4-5-16,21-6 7 16,0-6-30-16,6-11 30 15,-6-6-2-15,-4-3 2 16,4 0 14-16,-14-3-13 15,0-23 6-15,-11-11 13 0,-6-8-6 16,-4-10 18 0,-10 1-10-16,0-1-19 15,0 10 18-15,0 11-18 0,-24 10-3 16,11 13 0-16,-1 8 0 16,14 3-5-16,-17 0 5 15,3 6-12-15,7 28 5 16,0 14 7-16,7 10 0 15,0 1-6-15,0-1 10 16,14-7-8-16,17-13 4 16,-11-10-8-16,-6-11 3 0,3-11-19 15,-3-6 11 1,0 0 9-16,3 0 8 0,4-8 5 16,-1-12-3-16,-9 0-3 15,2-1 8-15,-6 7-10 16,0 6-1-16,0 5 0 15,3 3 1-15,4 0-4 16,0 0-10-16,10 5 4 16,3 13 2-16,4 5-7 15,0-3 10-15,-3-3-1 16,3 0 2-16,-4-9 0 16,-10-4 3-16,-10-4 0 15,7 0 8-15,-7 0-7 16,0-6 7-16,10-14 15 15,-10 0-19-15,0-6 11 0,0 3-1 16,0 6-12-16,3 5 12 16,-10 4-8-16,0 8-5 15,0 0-1-15,7 0-13 16,0 0 4-16,6 20-14 16,1 5 4-16,17 1 7 15,0-3-12-15,-3-5 12 16,2-10 11-16,1-6-5 15,-3-2 6-15,10 0 0 16,-18-14 1-16,11-11 6 16,-17-9 1-16,-14-4-1 15,0-7 22-15,0-5-23 0,-14-3 20 16,-17 4-15-16,4 9-7 16,-4 15 25-16,17 10-23 15,7 12-1-15,0 3-5 16,-3 3-21-16,3 32 19 15,-7 10 2-15,14 11 0 16,0 5-8-16,0-6 8 16,38-6 0-16,7-13-4 15,7-7 10-15,-8-12-10 16,1-8 4-16,0-9 0 16,-1 0 3-16,-2 0 2 15,2-12-5-15,-6-8 2 16,0-8 8-16,7-1-10 0,-14 0 0 15,-4 7 0 1,-13 8 0-16,3 8 0 0,-10 6 0 16,-7 0 0-16,7 0-27 15,-7 14 25-15,14 9-3 16,-4-3 5-16,-3-3-11 16,7-12 13-16,-14-1-2 15,6-4 0-15,-6 0 10 16,0 0-4-16,0 0-1 15,0 0-1-15,0-14 0 16,0-4-2-16,0 4-2 16,0 3 0-16,-6 5 0 15,-15 2-6-15,-3 4-2 16,-7 0-6-16,3 24 5 0,4 7 2 16,4 1 3-16,20-7 3 15,0-7-20-15,0-8 21 16,0-4-17-16,31-2 17 15,-4-4-2-15,11 0 8 16,7 0-6-16,-1-20 4 16,1-9 6-16,-11-9 3 15,-3-7 7-15,-17-9-3 16,3-12 30-16,-17-6-35 16,0 4 13-16,0 10 0 15,-24 19-25-15,17 19 24 16,-6 11-24-16,6 9 5 15,-4 0-12-15,-2 40-13 0,-1 17 20 16,0 9 0-16,14 2 1 16,0-8-9-16,52-8-1 15,13-12-23-15,18-12 7 16,-4-4-55-16,-11-13-22 16,-9-8-74-16,-14-3-62 15,-32 0-192-15</inkml:trace>
  <inkml:trace contextRef="#ctx0" brushRef="#br0" timeOffset="689">718 0 528 0,'0'0'193'0,"0"0"-45"16,0 0-43-16,0 0-42 15,0 0-38-15,0 0-25 16,0 3 0-16,0 22-2 15,0 4 9-15,0 5-8 16,0-2 1-16,24-3 0 16,3-3 8-16,11-10-8 15,0-7 33-15,0-9 17 16,-17 0 1-16,-1 0 54 16,-3-11-25-16,-10-15-19 15,0-5-4-15,-7-1-47 16,0 3 5-16,0 7-15 15,-38 5-12-15,-13 8-15 0,-8 9-115 16,-6 0-125-16,-11 12-238 16</inkml:trace>
</inkml:ink>
</file>

<file path=ppt/ink/ink15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5-18T13:02:07.750"/>
    </inkml:context>
    <inkml:brush xml:id="br0">
      <inkml:brushProperty name="width" value="0.05" units="cm"/>
      <inkml:brushProperty name="height" value="0.05" units="cm"/>
      <inkml:brushProperty name="color" value="#3165BB"/>
      <inkml:brushProperty name="fitToCurve" value="1"/>
    </inkml:brush>
    <inkml:brush xml:id="br1">
      <inkml:brushProperty name="width" value="0.05" units="cm"/>
      <inkml:brushProperty name="height" value="0.05" units="cm"/>
      <inkml:brushProperty name="color" value="#177D36"/>
      <inkml:brushProperty name="fitToCurve" value="1"/>
    </inkml:brush>
  </inkml:definitions>
  <inkml:trace contextRef="#ctx0" brushRef="#br0">126 1737 305 0,'0'0'490'0,"0"0"-325"16,0 0-4-16,0 0-16 15,0 0-48-15,0 0-42 16,-7-73 9-16,7 73-38 16,0 0-19-16,0 0-7 15,0 28-5-15,0 17-5 16,0 10 10-16,0 5 0 16,0-3 1-16,7-6-1 15,11-10 0-15,2-13-2 16,1-10 8-16,10-7-6 15,0-11 0-15,3 0 4 0,4 0-3 16,0-29 0-16,0-2-1 16,-1-3 12-16,-16-7-8 15,-7 1-2-15,3 2 3 16,-10 12 1-16,-7 13-6 16,0 11 0-16,0 2 0 15,7 0-2-15,6 0-4 16,5 14 0-16,9 13-3 15,4 5 8-15,0 0-3 16,-10-9 4-16,-1-3 0 16,-3-8-4-16,-10-4 8 15,7-2-4-15,-7-6 0 0,-7 0 4 16,10 0-7 0,4 0 3-16,0-29 0 0,10-8 7 15,3-3-3-15,4 3 2 16,-10 14-6-1,-4 3 6-15,4 8-11 0,-7 4 5 16,10 5 0-16,7 3-5 16,-4 0-3-16,18 23 6 15,-7 14-7-15,-1 9-16 16,-2 0 12-16,3-3-38 16,-1-13 17-16,-6-12 26 15,-10-13 6-15,3-5 2 16,-3 0 0-16,-1-37 2 15,11-8 8-15,0-15-2 16,-10-11 27-16,-7-3 13 16,10-10-21-16,-11 1 4 15,-6 0-7-15,-7 3-15 16,0 3 15-16,-20 11-18 16,-18 15 4-16,0 22 11 15,17 21-20 1,8 8 9-16,13 0-10 0,0 34-8 0,0 29 5 15,0 17-11-15,6 12 14 16,22 2 0-16,10-6 4 16,13-2-7-16,1-9 3 0,0-17-19 15,3-11 11 1,-21-23-33-16,4-15-7 0,-7-11-27 16,-11 0-64-16,-6 0-62 15,-14-17-29-15,0-8-137 16</inkml:trace>
  <inkml:trace contextRef="#ctx0" brushRef="#br0" timeOffset="205">1203 1577 103 0,'0'0'477'0,"0"0"-296"15,0 0-61-15,0 0-39 0,0 0-24 16,0 0-21-16,213-91-19 15,-124 82-14-15,1 4 5 16,-15-1-15-16,-23 6 7 16,-39 0-93-16,-13 0-128 15,-6 0-242-15</inkml:trace>
  <inkml:trace contextRef="#ctx0" brushRef="#br0" timeOffset="652">164 1238 195 0,'0'0'344'0,"0"0"-152"0,0 0-49 16,0 0-34-16,0 0-54 15,0 0-35-15,-65 14-20 16,54 17-14-16,5-3 14 16,6-8 0-16,0-5 2 15,6-7-4-15,19 1 6 16,6-6-1-16,-11-3 5 0,11 0-3 15,-17 0 13-15,0-20 16 16,-8-3 28-16,-6 3 37 16,0-3-24-16,0 0-17 15,0 6-10-15,-20 0-19 16,-11 6-6-16,3 7-23 16,-9 4 3-16,-1 0-7 15,-7 6-14-15,31 26-29 16,1 5-91-16,13 6-103 15,0 5-21-15,27 4-393 16</inkml:trace>
  <inkml:trace contextRef="#ctx0" brushRef="#br0" timeOffset="9815">3056 1149 423 0,'0'0'220'0,"0"0"-29"15,0 0-63-15,0 0 30 16,-62-146-34-16,62 143-31 16,0 3-12-16,0 0-41 15,0 0-28-15,0 17-12 16,-7 32-11-16,7 22 11 16,-7 20 0-16,7 10 4 15,-14 11-6-15,8 7 2 16,-1 4 0-16,-11-8 0 0,18-21 7 15,0-26-7 1,0-34 0-16,0-19-19 0,0-15-18 16,0 0-37-16,0-8-2 15,0-33 44-15,0-10-2 16,0-3 16-16,-13-6 2 16,-25 8 5-16,-7 9 6 15,7 7-5-15,-13 7 7 16,-1 6 2-16,14 8-2 15,11 4 2-15,3 6 1 16,10 1 0-16,7 2 0 16,7 2 2-16,0 0-2 15,0 0 0-15,0 0 3 16,0 0-6-16,21-3 3 16,30-6 0-16,32-5-3 15,13-7 6-15,7 2-2 16,-13 2 3-16,-21 2 1 15,-42 7 6-15,-10 2 7 16,-10 6-2-16,-7 0 21 0,0 0-9 16,0 0 9-16,0 0-4 15,0 0-30-15,0 0 1 16,7 0-4-16,7 23-18 16,17 11 14-16,-4 3 4 15,4 7 1-15,7 1 0 16,-11-2 7-16,-2-2-8 15,-5-5 0-15,-10-7 0 16,-3-6-4-16,-7-6 0 0,0-3-7 16,0-5-1-16,-7-6-15 15,-23-3 18 1,-1 0-3-16,3 0-10 16,-3-18 17-16,10-6-2 15,-3-3 7 1,11-8-4-16,13 4 10 15,0-12-11-15,13-2 5 0,56-2-4 16,10 2 0 0,11 5-3-16,-8 3 7 0,-10 9 0 15,-10 7 0-15,-27 4 1 0,-4 6-1 16,-18 4 0-16,-13 5 25 16,0 2-6-16,0-3 10 15,0-3-1-15,11 0-15 0,-11 1 22 16,0 0-21-16,0 5-12 15,0 0 14 1,0 0-16-16,0 0-1 0,-11 8-4 16,-16 20-14-16,3 13 16 15,10 1 3-15,14-1-2 16,0-4 0-16,21-6-30 16,34-8 15-16,-4-9 0 15,1-11-12-15,-1-3 27 16,-6 0-2-16,0-20 4 15,0-9 11-15,-25 1-11 16,4-1 12-16,-10-5 6 16,-7-3 0-1,-7 3 21-15,0-3-15 16,0 8 3-16,0 9 1 16,-7 11-18-1,-7 6 14-15,4 3-21 16,-4 0-2-16,0 20-2 0,-3 28-24 0,3 10 25 15,14 5-4-15,0-6 6 16,25-11-2 0,9-6 0-16,11-9-11 15,-1-13 0 1,8-7-11 0,-7-11-16-1,16 0-4 1,-2-3-18-16,-1-29-9 15,-13-7-104 1,-7-5-215-16</inkml:trace>
  <inkml:trace contextRef="#ctx0" brushRef="#br0" timeOffset="10234">4789 980 723 0,'0'0'182'0,"0"0"-46"0,0 0-17 0,0 0-14 16,-28-160-13-1,4 140-27-15,4 2-21 0,-11 10-25 16,17 0 7-16,-10 8-26 16,3 0 2-16,-10 0-2 15,4 22-9-15,3 16 8 16,10 10-3-16,14 10-2 16,0 1-2-16,21 10 6 15,30 0-3 1,1-1-2-16,-1 5-12 15,4-9 9-15,-13-1 3 16,-5-9-11 0,1-5 15-16,-24-6-9 15,3-9 12 1,-10-2-11 0,-7-10 15-16,0 1-4 15,-7-8 0-15,-38-4-1 0,-16-2 1 16,-5-3 1-16,-16-6 5 15,16 0 8-15,8 0-11 0,20-3 3 16,14-12-6-16,24-2-1 0,0-14-31 16,62-9-132-16,34-6-112 15,21 5-154-15</inkml:trace>
  <inkml:trace contextRef="#ctx0" brushRef="#br0" timeOffset="11169">5236 1359 699 0,'0'0'199'0,"0"0"-17"16,0 0-40-16,0 0-14 15,0 0-55-15,0 0-30 16,-152-82 5-16,152 82-36 16,0 0-9-16,0 20-6 15,0 17-23-15,18 12 26 16,2-1 0-16,11 5 3 15,-10-5-5-15,10-8 2 16,7-6-4-16,6-14 3 16,1-11-28-16,-11-6 14 0,4-3-1 15,0 0-6 1,0-26 22-16,-4-11 4 0,11-6 2 16,-14-9 10-16,0-2-10 15,-17 2 23-15,-1 1-7 16,-13 11-9-16,0 14 17 15,0 15-18-15,0 5 5 16,0 6 6-16,0 0-20 16,0 2-6-16,0 31 1 15,0 9-18-15,0 7 15 16,7 0 6-16,17-8-1 16,4-3 0-16,3-9-4 15,0-9 4-15,-4-8-13 16,-3-10-9-16,-3-2 22 15,10 0-16-15,-11-2 16 16,11-25 5-16,-10-1-1 16,10-6 3-1,-17-1-7-15,10 1 3 0,-10 5 6 16,-1 7-8-16,-2 7 2 16,-11 10 0-16,7 5 3 15,-1 0-11-15,1 0 5 0,17 20-21 16,-10 12 12-16,0-1-5 15,3 3 13 1,-10-2-5-16,7-7 0 16,-7-7 3-1,-1-10-3-15,1-2-4 0,-7-6 7 16,0 0 2-16,11 0 1 0,-5 0 9 16,15-18-5-16,3-7 12 15,-3-1-16-15,3-2 4 0,-3 2-3 16,3 2 0-1,-11 11-1-15,1 4 0 0,-7 9 1 16,10 0-3-16,-3 0 2 16,7 15-22-16,-4 13 20 15,3 1-21 1,-13 2 13-16,10-8 8 0,-10-3-18 16,7-9 14-16,-7-5-5 15,0-6 2-15,3 0 3 16,4 0 12-16,0-12-6 15,10-13 13-15,-4 2-11 16,11 0 24-16,-17 9-21 16,0 5-1-1,3 6-3-15,4 3-1 16,3 0-1-16,3 0 0 16,11 21-23-16,-7 4 18 15,-10 1-24 1,-8 3-54-16,-2-7-49 15,-11-2-104 1,0-3-201-16</inkml:trace>
  <inkml:trace contextRef="#ctx0" brushRef="#br0" timeOffset="21810">11913 1003 423 0,'0'0'480'0,"0"0"-375"0,0 0 36 16,0 0-30-16,0 0-52 15,0 0-7-15,-89-92-45 16,109 92 1-16,42 0-8 16,10 14-7-16,25 15 3 15,-1 6 4-15,-7 5 0 16,-6-1-8-16,-32 1 15 15,-6 1-7-15,-31-10 0 16,-7-8 1-16,-7-9-11 16,0-5 2-16,-14-7-31 15,-17-2 14-15,-3 0-12 16,10-5 31-16,17-18-1 0,7-6 14 16,0-11-5-1,38-9-2-15,20-4 0 0,7-8-4 16,4 10 12-16,-17 11-7 15,-8 12 2-15,-30 10 4 16,0 13 14-16,-14 2-5 16,0 3-1-16,0 0-4 15,10 0-11-15,4 8-5 16,7 24-2-16,3 4 7 16,7 11-2-16,-4-2 2 15,11 1 0-15,14-5-4 16,-8-13 9-16,1-5-5 15,0-9 0-15,-8-12 9 16,-9-2-5-16,3 0-3 16,-4-8 8-16,-9-21 53 0,-5-5-15 15,-6-9 5 1,-7-2-12-16,0-7-28 0,-38 3 15 16,-27 7-27-16,-11 2 0 15,-3 11 0-15,21 12 6 16,13 10-6-16,21 7 0 15,17 0-20-15,7 30-28 16,0 16-63-16,59 2-43 16,9-2-64-16,-2-12-196 15</inkml:trace>
  <inkml:trace contextRef="#ctx0" brushRef="#br0" timeOffset="22154">13416 934 576 0,'0'0'211'0,"0"0"-47"16,0 0-28-16,0 0-7 16,0 0-61-16,0 0-8 15,-104-63-48-15,98 77-8 16,6 21-8-16,-7 8 1 16,7-1 3-16,0-1-1 15,0-7 6-15,38-8-5 16,6-9 0-16,8-5 3 15,-1-12-5-15,1 0 6 16,-14 0-2-16,-11-6 17 0,-9-17-3 16,-12-9 46-1,-6-8-14-15,0-5-29 0,-17-7 23 16,-34 0-42-16,-8 7 1 16,-6 8-1-1,13 14 4-15,14 11-10 0,25 12-1 16,13 0-86-16,0 24-62 15,27 1-129-15,18-2-128 16</inkml:trace>
  <inkml:trace contextRef="#ctx0" brushRef="#br0" timeOffset="22582">13900 471 252 0,'0'0'669'0,"0"0"-471"16,0 0-48-16,0 0-6 16,0 0-53-16,0 0-44 15,0-131-11-15,0 137-36 16,0 30-7-16,0 15 5 16,0 12 1-16,0 5 1 15,0 5 0-15,0 1 2 16,0-3-5-16,0-2 4 15,14-12-1-15,0-8 0 16,-7-15 11-16,10-14-21 16,-10-11 10-16,-7-5-51 0,0-4 12 15,0 0-26 1,0-4 36-16,0-25 24 0,-24-5-31 16,-21 0-19-16,-13 2 28 15,-8 4 8-15,15 5 19 16,6 6-20-16,28 5 20 15,17 7 0-15,0 2 9 16,0-6-7-16,62 1-2 16,3-4-15-16,31 1 9 15,-6 2-67-15,-8-2-102 16,-3-3-128-16</inkml:trace>
  <inkml:trace contextRef="#ctx0" brushRef="#br0" timeOffset="22867">14203 62 574 0,'0'0'257'16,"0"0"-102"-16,0 0-10 15,0 0-10-15,0 0-64 16,0 0-6-16,-58-62-32 15,102 84-28-15,15 30-5 16,13 17 0-16,4 10 1 0,-1 16 7 16,-3 2-1-1,-3 5-2-15,-34-1-2 0,-4-1 9 16,-31-9-9 0,0-2-3-16,-59-9-10 0,-30-11-77 15,-32-2-369-15</inkml:trace>
  <inkml:trace contextRef="#ctx0" brushRef="#br0" timeOffset="11918">7656 403 513 0,'0'0'211'0,"0"0"-18"16,0 0-31-16,0 0-3 15,0 0-36-15,-58-146-55 16,51 143 6-16,7 3-28 0,0 0-24 15,-7 14-7-15,-17 43-15 16,-3 32-9-16,-11 31 7 16,-7 12 4-16,7 8 3 15,11 2-3 1,10 5-1-16,10-4 12 0,7-7-8 16,0-16-3-16,31-19 0 15,13-22 6-15,8-12-7 16,-1-25-1-16,1-19-6 15,13-17-30-15,11-6-109 16,-11-20-110-16,4-26-315 16</inkml:trace>
  <inkml:trace contextRef="#ctx0" brushRef="#br0" timeOffset="19950">8110 1009 834 0,'0'0'185'16,"0"0"7"-16,0 0-77 0,0 0-29 15,0 0-26-15,0 0-54 16,0 0 14-16,-14 6-20 16,14 42-2-16,0 12-6 15,-10 0 16-15,3 3 2 16,7-9 12-16,-7-11-18 15,7-12 18-15,0-13-22 16,0-10 0-16,0-8 2 16,0 0 6-16,0 0-8 15,0 0 13-15,0-26-9 16,0-22 57-16,7-24-29 16,24-11-32-16,0-8 20 0,-10 2-13 15,-7 6-7 1,-8 18 0-16,-6 14 12 0,0 16-9 15,0 15-3-15,0 12 0 16,0 8 7-16,11 0-5 16,3 14-4-16,23 31-1 15,15 21-15-15,6 12 13 16,8 7 5-16,9 4 0 16,1-3-9-16,-4-8 17 15,-3-22-8-15,-11-16 0 16,-20-21 4-16,-3-12-11 15,-4-7 7-15,-11 0 0 16,11-24 7-16,0-18-2 0,-10-14 4 16,-14-14-6-1,-7-9 7-15,0-11 2 0,0-1-12 16,0 2 0-16,0 12-2 16,0 20 9-16,-14 19-7 15,14 21 0-15,-7 11 8 16,7 6-19-16,0 0 11 15,0 0-18-15,0 35 9 16,27 14-64-16,11 11 14 16,0 9-55-16,-7 4-115 15,-3 0-95-15,2-2-89 16</inkml:trace>
  <inkml:trace contextRef="#ctx0" brushRef="#br0" timeOffset="20341">9310 1266 333 0,'0'0'329'0,"0"0"-156"15,0 0-17-15,0 0-32 16,0 0-35-16,0 0-28 16,-65-77-12-16,65 77-40 15,0 0-9-15,0 28 0 16,0 9-14-16,0 6 14 15,0-3-3-15,27-3 11 0,4-8-8 16,7-9 0 0,-10-8 2-16,3-9-6 0,-7-3 4 15,-4 0 0-15,-6 0 14 16,-7-18-10-16,3-5 12 16,-10-11 12-16,0-6 10 15,0-8 16-15,0-4-39 16,-24 0-2-16,4 12-8 15,-11 15 2-15,0 7-7 16,3 16 0-16,-10 2-15 16,7 0 13-16,18 37-108 15,13 9-103-15,0 5-76 16,31-5-385-16</inkml:trace>
  <inkml:trace contextRef="#ctx0" brushRef="#br0" timeOffset="21061">9792 1242 678 0,'0'0'203'0,"0"0"-5"0,0 0-70 16,0 0-12-16,0 0-54 16,0 0-27-16,-141-107 10 15,120 107-40-15,-3 0-1 16,3 8-4-16,-3 24-7 15,4 10 5-15,-1 11 2 16,11-6 0-16,10 2-10 0,0-9 10 16,37-11-6-1,15-9 2-15,0-9-26 0,-8-11 24 16,1 0-13-16,-7 0 19 16,-7-23-6-16,-11-14 11 15,11-15-5-15,-17-14 25 16,7-16-12-16,-4-11 25 15,-3-9-17-15,-14-1-13 16,0 6 21-16,0 10-28 16,0 25 6-16,0 20 11 15,0 22-15-15,-7 14 13 16,7 6-16-16,0 9 3 16,0 41-9-16,0 29-20 0,14 17 26 15,10 10 0-15,-4 0 7 16,11-7-8-16,7-10 1 15,-4-17 0-15,4-20-9 16,0-16 7-16,0-15-7 16,-11-13-1-16,4-8-6 15,0 0 13-15,4 0 3 16,-4-25 0-16,0-4 2 16,-4-5 2-16,-3-7-4 15,-10-5 0-15,-14 1 12 16,0 5-8-16,0 6 1 15,-14 8 0-15,-24 9 18 16,7 9-17-16,4 8-1 16,3 0-5-16,3 8 1 0,14 25-9 15,7 14 8 1,0 5 0-16,0-1-13 0,35-9 18 16,16-1-5-16,4-13 0 15,-13-8 5-15,13-8-11 16,-4-9 6-16,-6-3-4 15,6 0-3-15,-16-3-15 16,-4-20-27-16,-18-1-64 16,-13-1-163-16,0 2-245 15</inkml:trace>
  <inkml:trace contextRef="#ctx0" brushRef="#br0" timeOffset="26633">518 5886 514 0,'0'0'239'0,"0"0"-81"15,0 0-11-15,0 0-43 16,0 0-25-16,0 0-10 15,-72-97-44-15,72 97 0 16,0 0-25-16,0 0-10 16,14 0 9-16,31 20-9 15,13 7 10-15,4 3 0 16,-4-2 10-16,-6-2-10 0,-14-3 0 16,-18 3 0-16,-2-10-7 15,-18 5 7-15,0-1-3 16,-11-8-6-16,-23-4-47 15,-4-8 12-15,7 0 8 16,10 0 12-16,15-6 22 16,6-14-10-16,0-5-10 15,20-1 11-15,18-8 0 16,7-3 11-16,-1-7 0 16,-9 1 1-16,-4 4 0 0,0-7 2 15,-4 9-3 1,-10 5 6-16,-3 12 0 0,-7 9 25 15,-7 5 0-15,0 6 9 16,0 0 11-16,0 0-41 16,0 0-10-16,0 6-7 15,-14 18 0-15,-17 6 3 16,24 11 4-16,7-5 0 16,0 10-5-16,0-13 5 15,38 5 0-15,7-9 0 16,20-9 10-16,4-11-10 15,-4-9 0-15,1 0 1 16,3-6 13-16,-18-20-13 16,-6-8 6-16,-25-3 7 0,-2-6 1 15,-18-5 50 1,0-10-16-16,0-8-13 0,0 3 8 16,-24 5-40-16,3 17 12 15,4 18 6-15,10 11-21 16,0 12 27-16,7 0-28 15,0 0-12-15,0 12 12 16,0 27-25-16,0 22 25 16,0 4 0-16,21 6 5 15,3 3-5-15,7-4 0 16,3-7-13-16,4-15-12 16,0-11-62-16,-7-11-21 15,-11-9-72-15,1-17-72 0,-4 0-51 16,-3-25-218-16</inkml:trace>
  <inkml:trace contextRef="#ctx0" brushRef="#br0" timeOffset="27768">1388 5683 235 0,'0'0'189'0,"0"0"-51"16,0 0 34-16,0 0-17 15,0 0-107-15,0 0-22 16,21-40-6-16,48 31 7 15,-11 1 19-15,1-1-28 16,-1 0 17-16,-6 7 2 0,-22-4-21 16,-16 3 26-1,-14 3-29-15,0 0-5 0,0 0 25 16,0 0-7-16,0 0 21 16,0 0-1-16,0 0-38 15,0 0 19-15,0 0-27 16,0 0-4-16,0 3-1 15,0 23-9-15,0 11 14 16,0-3 0-16,0 3 8 16,0 1-8-16,7-7 0 15,24-3 0-15,0-5-2 16,7-5 8-16,-4-12-6 16,11-4 0-16,0-2 8 15,-14 0-2-15,-4-8-4 16,4-15-2-16,-24-6 19 0,-7-5-14 15,0-4 26-15,0 4 3 16,-7-3-23-16,-14 6 22 16,4 11-22-16,3 8-11 15,8 6 17-15,6 6-10 16,0 0-7-16,0 0 0 16,0 0-22-16,0 18 19 15,0 13-10-15,0 12 13 16,6-4-5-16,15-1 12 15,10-4-7-15,-10-2 0 16,-4-9-21-16,10-3 20 16,-9-12-25-16,9-2 11 15,-10-6 7-15,11 0 13 16,3 0-5-16,0-8 5 16,-4-18 3-16,-3-4-2 0,-3-3-6 15,-14 2 0-15,10-3 9 16,-3 2 0-16,-7 9-6 15,-1 11-3-15,1 4 5 16,10 8-17-16,4 0 10 16,10 0-15-16,-3 20 16 15,2 18-15-15,-9-5 12 16,-4 10 4-16,-3 0-6 16,-14-3-1-16,7-8 7 15,-7-9 0-15,7-12-1 16,-7-8 5-16,10-3-4 15,-3 0 0-15,-7 0 8 0,7 0 2 16,7-17-4-16,-1-15-3 16,11-2-2-16,-10-3 8 15,3 3-7-15,-3-1-2 16,0 13 5-16,-14 5-5 16,7 10 0-16,-7 7 0 15,0 0-7-15,0 0-5 16,10 12-3-16,4 19 13 15,-7 7-2-15,6-2 0 16,-6-1 4-16,4-7 0 0,-4-8-6 16,-7-8 10-1,13-9-6-15,-13-3 2 0,7 0 0 16,0 0 4-16,10-3 2 16,4-23-1-16,3-8 3 15,3-3-3-15,-2 0 2 16,-5 2-4-16,4 6 5 15,-10 7-7-15,7 10-1 16,-11 9 0-16,11 3-4 16,-8 0-14-16,18 23 15 15,-10 11-5-15,3 4-2 16,-10 5 5-16,3-12-2 16,-10-11 1-16,7-2 3 15,-8-10-45-15,1-2-3 16,-7-6-66-16,0 0-58 0,0 0-67 15</inkml:trace>
  <inkml:trace contextRef="#ctx0" brushRef="#br0" timeOffset="29582">4552 5531 36 0,'0'0'245'16,"0"0"-32"-16,0 0-28 15,0 0-42-15,0 0-5 16,0 0-27-16,0 0-8 16,-52-84-15-16,52 69-31 15,0 0 11-15,0 7-38 0,0-4-7 16,0 9 1-16,0 3-21 16,24 0-6-16,10 0-1 15,28 15-4-15,-3 8 1 16,-1 11 7-16,-6-3 0 15,-14 3-6-15,-18 1 6 16,-9-4 0-16,-11-2 0 16,0-4-6-16,0-5 6 15,-25-8-25-15,-12-6-2 16,9-6 16-16,-3 0 2 16,11 0 9-16,20-24 0 15,0-7-1-15,0-6-3 16,0-6 1-16,20 4 3 0,11 1-4 15,-3 8 4-15,3 5 0 16,0 7 0-16,-11-1 3 16,11 9-11-16,-10 4 8 15,3 6-3-15,-4 0 1 16,4 0-12-16,-10 14 7 16,0 14 3-16,-7 7 2 15,0 2-5-15,10 3 7 16,-3 0 0-16,-1-3-1 15,5-6 6-15,2-12-5 16,4-6 0-16,-3-13 1 16,3 0 3-16,-3 0-3 0,16-6 10 15,1-20 6 1,-3-8-4-16,-4 3 34 0,-18-1-4 16,-13-1-6-16,0 0 14 15,0 2-32-15,-34 5-5 16,-4 6-14-16,-20 12 1 15,3 0-4-15,3 8-2 16,7 0-6-16,11 0 1 16,10 25-78-16,17 7-36 15,7 4-87-15,7 1-129 16,51-8-394-16</inkml:trace>
  <inkml:trace contextRef="#ctx0" brushRef="#br0" timeOffset="30003">5597 5447 665 0,'0'0'198'0,"0"0"-30"15,0 0-26-15,0 0-34 16,0 0-45-16,0 0-37 16,-90-56-13-16,70 56-13 15,-11 20 0-15,17 9-1 16,7 6-1-16,7 5-2 15,0-1 4-15,7 4 0 16,31-6-2-16,13-8 4 16,-6-9-2-16,14-9 0 0,-15-11 3 15,1 0 2-15,-17 0 3 16,-4-23 0-16,-11-5 12 16,-6-3 12-16,-7-4 12 15,0-2-12-15,-14 0-29 16,-16 2 5-16,-5 9-8 15,-10 6-10-15,8 7 2 16,13 4-56-16,17 6-47 16,7 3-122-16,0 0-132 15,62 0-264-15</inkml:trace>
  <inkml:trace contextRef="#ctx0" brushRef="#br0" timeOffset="30414">5975 5319 120 0,'0'0'518'0,"0"0"-323"0,0 0-20 16,0 0-19-16,0 0-41 16,0 0-30-16,-83-155-20 15,77 150-20-15,-1 5-17 16,7 0-14-16,0 0-14 16,0 0-9-16,0 14-6 15,0 26 5-15,0 12 7 16,0 11 3-16,0 0 0 15,0 2 1-15,0-2 1 16,0-6-2-16,0-9 0 16,7-13 5-16,-1-15-12 0,-6-8 4 15,0-10-28-15,0-2 8 16,0 0 5-16,0 0 18 16,0-2-4-16,0-24 4 15,-20-3-4-15,-4 1 4 16,-4-4 0-16,4 1 0 15,4 11 0-15,6 2 0 16,4 10 0-16,10 4 1 16,0 4-5-16,0 0-4 15,17 0-14-15,27 0-9 16,35 0 21 0,4 0 10-16,0 0-18 15,-18 0-9-15,-20 0 8 0,-21 0-31 0,-18 4-15 16,-6 2-26-1,0 2-38-15,0 6-24 0,0 10-29 16,0-10-98-16</inkml:trace>
  <inkml:trace contextRef="#ctx0" brushRef="#br0" timeOffset="30807">6391 5626 420 0,'0'0'203'0,"0"0"-80"16,0 0-5-16,0 0-16 15,0 0-24-15,0 0-50 16,-24-38-25-16,10 38 0 16,7 0-6-16,0 0-12 15,7 12 13-15,0 5-1 16,0 0 5-16,0 0-2 15,14-3 1-15,10-2-1 16,-10-6 7-16,0 0-7 16,0-6 0-16,3 0 14 15,-17 0-5-15,7 0 38 16,-7-14 12-16,0-4-5 16,0 7 1-16,0-4-29 15,0 10-8-15,0-1-2 16,0 3-14-16,-7 3-4 0,7 0-36 15,-7 0-118-15,-3 0-141 16,10 17-321-16</inkml:trace>
  <inkml:trace contextRef="#ctx0" brushRef="#br0" timeOffset="31951">7130 5523 575 0,'0'0'194'0,"0"0"-56"0,0 0-5 16,0 0-34-16,0 0-17 15,0 0-35-15,-86-97 2 16,69 88-6-16,-3 3-28 15,2 4 10-15,-2 2-21 16,13 0-4-16,-17 0 0 16,10 0-7-16,-17 8 7 15,4 22-1-15,-4 14-3 16,3 2-1-16,18 0 5 16,10 2 0-16,0-14-7 15,0-5 5-15,38-9 2 16,6-13-10-16,1-7-1 15,-7 0 9-15,0 0 4 0,-4-30 5 16,4-4 8-16,-14-9-3 16,-3-8 34-16,-8-11-6 15,-2-10-19-15,-11-7 20 16,0 3-25-16,0-1-2 16,-11 10 6-16,-9 20-14 15,6 18 8-15,-3 15-1 16,17 11-10-16,0 3 0 15,0 0-3-15,0 0-14 16,0 34 5-16,0 23-7 16,31 18 16-16,6 14 0 15,15-6 1-15,-7-11-6 0,-1-4 3 16,-9-15-3-16,10-7 1 16,-8-17-11-16,1-9 14 15,-7-15-14-15,-3-5 13 16,3 0 1-16,-4 0 2 15,-3-17 3-15,-3-8 2 16,-4-1 0-16,-17 0-1 16,0 1-3-16,0-1 4 15,-17 4 7-15,-28-2-13 16,0 7 0-16,4 4-1 16,3 8 1-16,14 5-4 15,10 0-4-15,8 4-1 16,-1 25 5-16,0 11 1 0,7 2 1 15,0-2-7 1,0-3-10-16,20-3 18 0,11-11-29 16,4-8-7-16,3-7 26 15,-1-8-7-15,1 0 18 16,-10 0 0-16,3 0 9 16,-18-23-5-16,5 3 0 15,-11-1-2-15,-7-9 13 16,6 4-11-16,-6 6 1 15,0 12 0-15,0 5-3 16,0 3-4-16,0 0-2 16,14 0-17-16,-7 17 17 15,17 9-1-15,4-10 0 16,9-1-14-16,22-9 6 16,10-6 12-1,3 0 1-15,-3-12 0 16,-4-13 7-1,-13-13-5-15,-8-5 20 0,-13-7 14 0,-10-5-10 16,-21-7 20-16,0-4-16 16,0-1-7-16,-21 4 6 15,-17 15-22-15,1 13 10 16,23 19 1-16,7 12-16 16,7 4-2-16,0 0-3 0,0 27-21 15,0 27 12-15,7 17 8 16,7 10 4-16,10 2 0 15,-24-4-9-15,7-8-5 16,6-8-21-16,4-17-28 16,11-12-16-16,3-13-46 0,-4-13-87 15,4-8-54-15,0 0-135 16</inkml:trace>
  <inkml:trace contextRef="#ctx0" brushRef="#br0" timeOffset="32606">7956 5440 281 0,'0'0'263'0,"0"0"-126"16,0 0 15-16,0 0-56 0,0 0-73 15,0 0-22-15,103-23 31 16,-21 23 14-16,4 0-16 16,4 0 9-16,6 0-14 15,-7 0 7-15,1 0-12 16,-8 0-15-16,-23 0 19 15,-28-3-4-15,-11 0-10 16,-13 1 10-16,-7 2-8 16,0-5 48-16,0 5 3 15,0-4-27-15,-14 1 3 16,-17 0-16-16,4 0-2 16,-4 3-17-16,17 0-4 15,-10 0 0-15,10 20-2 16,1 16-2-16,6 8 0 15,7-1 4-15,0-3 0 16,0-8-6-16,34-12 6 0,18-9-1 16,-8-8 0-16,18-3 2 15,-10 0 5-15,6-3-2 16,-20-17-3-16,-10-3 12 16,-4-3-8-16,-24-5 33 15,0-1-1-15,0-2-22 16,0 5 15-16,-7 7-19 15,-4 11-3-15,5 2 10 16,-1 9-14-16,7 0 1 16,0 0-5-16,0 0-14 15,0 0 13-15,0 0-17 16,0 14 14-16,0 12-5 0,0 2 11 16,0 1-2-16,13-1 0 15,5 1-8-15,2-9 4 16,-3-2-6-16,4-4-5 15,10-14 12-15,-3 0-2 16,9 0 5-16,8 0 1 16,0-20 5-16,-7-3-12 15,-18-3-1-15,-6 0-49 16,-14-2-83-16,-28-1-321 16</inkml:trace>
  <inkml:trace contextRef="#ctx0" brushRef="#br0" timeOffset="33067">10125 5283 164 0,'0'0'679'16,"0"0"-596"-16,0 0 56 15,0 0 0-15,0 0-42 16,0 0-13-16,-103 0-36 16,103 0-43-16,31 0 4 15,27 0-9-15,32 0 8 16,13 0 1-16,0 0-4 0,0 0-4 15,-7 0-1-15,-27 0-6 16,-17 0-57-16,-21 0-95 16,-31-4-96-16,0-1-49 15</inkml:trace>
  <inkml:trace contextRef="#ctx0" brushRef="#br0" timeOffset="33290">10459 5097 544 0,'0'0'242'0,"0"0"-61"16,0 0-5 0,0 0-47-16,0 0-42 15,0 0-60-15,-7-18-2 0,7 25-25 16,0 24 5-16,7 14 15 16,10 10-4-16,-10 5-3 15,0 0 2-15,-7-6-9 16,0 1-1-16,0-8-5 15,0-3-51-15,0-15-207 16,0-18-489-16</inkml:trace>
  <inkml:trace contextRef="#ctx0" brushRef="#br0" timeOffset="55439">11222 4805 226 0,'0'0'170'0,"0"0"-21"0,0 0-7 15,0 0-13-15,0 0-12 16,0 0-18-16,7-94-43 15,-7 94 43-15,0 0-54 16,0 0-13-16,0 0-18 16,0 0-9-16,10 0-10 15,-10 37-7-15,0 23 12 16,0 17 0-16,0 9 3 16,0 2-3-16,0 1 0 15,0-6 8-15,0-14-8 16,14-19 0-16,-7-11 0 15,17-19-6-15,-24-9-41 0,7-11-78 16,-7 0-41-16,0 0 21 16,-17-11-127-16,-28-15-113 15</inkml:trace>
  <inkml:trace contextRef="#ctx0" brushRef="#br0" timeOffset="55652">10957 5225 279 0,'0'0'147'0,"0"0"16"15,0 0-23-15,0 0-19 16,0 0-25-16,0 0-59 0,7-51-10 16,31 39-11-1,13 2-13-15,15 0 8 0,16-2-7 16,8-1-4-16,6-1 0 16,-7 0-4-16,-10 4-28 15,-17 5-73-15,-41 5-49 16,-14 0-27-16,-7 3-93 15</inkml:trace>
  <inkml:trace contextRef="#ctx0" brushRef="#br0" timeOffset="56435">11549 5134 43 0,'0'0'352'0,"0"0"-160"16,0 0-33-16,0 0-7 15,0 0-35-15,0 0-37 16,-45-71 12-16,38 62-47 0,7 0 13 15,0 9-15 1,0-5-24-16,0 2 14 0,0 3-33 16,0 0-1-16,0 0-6 15,24 0-6-15,4 17 13 16,16 12 0-16,-6 5 0 16,7 6-4-16,0 0 4 15,6 0 0-15,-6-6-3 16,-7-5 5-16,-18-3-4 15,-13-9 0-15,0-2-50 16,-7-8 14-16,0-1-5 0,-21-6 14 16,-16 0 22-16,6 0-21 15,3-6 28-15,14-16-5 16,4-9 10-16,10-2-6 16,0-7 1-16,10 1 0 15,11-4-11-15,10 3 12 16,3 2-1-16,-3 4 0 15,0 5 5-15,4 4-9 16,-11 8 4-16,-11 5 0 16,5 7 8-16,-18 2-4 15,0 0 10-15,0 0 12 16,0 0-18-16,0 3 24 16,0 0-3-16,0 0-23 15,0 0-6-15,0 3-20 0,-18 23 17 16,-2 8-8-1,-4 9 22-15,17 0-16 0,0 5 5 16,7-4 0-16,0-5-6 16,38-7-7-16,6-10 5 15,8-9 1-15,0-13-7 16,6 0 12-16,-6-13 2 16,6-23 0-16,-13-2 11 15,-7-5-7-15,-7 9 1 16,-18-8 19-16,-13 4-12 15,0 6 29-15,0 3-14 16,0 4-7-16,-20 8 14 16,-4 9-32-16,3 8 7 15,14 0-9-15,-10 2-11 0,10 30 6 16,7 17 5-16,0 2 0 16,0 6-8-16,31-11 14 15,14-9-6-15,-1-11 0 16,-9-12 7-16,3-2-18 15,-7-7 8-15,-4-5-48 16,-3 0-13-16,-3 0-70 16,-4-11-85-16,-10-15-188 15</inkml:trace>
  <inkml:trace contextRef="#ctx0" brushRef="#br0" timeOffset="56974">13075 4626 359 0,'0'0'255'16,"0"0"-117"-16,0 0-6 16,0 0-2-16,0 0-49 0,0 0 16 15,-65-149-50-15,34 146-24 16,10 0 1-16,4 3-20 16,3 0 4-16,-6 0-8 15,-4 0 0-15,-4 22-7 16,4 16 7-16,-3 4 0 15,16 11-8-15,4 3 14 16,7 3-6-16,0 3 0 16,24-5 2-16,28-9-8 15,0 1 6-15,6-6 0 16,-6 2-2-16,-1-4 7 16,-6 3-5-16,-14 0 0 15,-24-4 1-15,0-3-6 16,-7-2 5-16,0-9 0 0,-28-6-4 15,-27-6 10-15,-10-10-6 16,-11-4 2-16,4 0 8 16,13 0-12-16,8-22 2 15,27-4-31-15,24-8-31 16,0-20-83-16,45 0-24 16,37-3-352-16</inkml:trace>
  <inkml:trace contextRef="#ctx0" brushRef="#br0" timeOffset="57908">13247 4965 359 0,'0'0'236'0,"0"0"-53"16,0 0-30-16,0 0-19 16,0 0-59-16,0 0-2 15,-51-34-25-15,51 34-25 16,0 0-23-16,0 0-17 15,0 23 14-15,13 10-3 16,11 2 12-16,-3 2-8 16,0-2 2-16,-4-6 0 15,3-4-2-15,-2-5 10 16,-5-11-8-16,1 0 0 16,3-9-16-16,4 0 16 15,0 0 5-15,-4-20 4 16,3-4 9-16,-2-4-14 0,-5-3 26 15,-6-4 2-15,7-2-12 16,3 6 10-16,-10 8-25 16,0 11 9-16,-7 10 23 15,0 2-35-15,0 0-2 16,7 0-9-16,0 8-16 16,0 18 19-16,17 5 6 15,-11 6 0-15,1-5 0 16,3-1 2-16,-3-2-4 15,0-9 2-15,3-6-6 16,-10-5-1-16,0-9-8 16,0 0 15-16,-7 0-4 0,17 0 10 15,-3-14 3 1,-7-12-7-16,13 0 4 0,-3-2-6 16,-3 1 5-16,0 5-5 15,3 0 0-15,-10 4 7 16,7 8-9-16,-14 5 2 15,0 5 0-15,7 0-6 16,-1 0-7-16,12 12-1 16,-5 16 11-16,11-2-7 15,-17 3 6-15,7-9 4 16,-7-3-3-16,0-8-1 16,0-4-1-16,3-5 5 15,-10 0-1-15,0 0 4 16,7 0 12-16,0-11-8 15,7-12 4-15,-8 0-13 0,5-3 6 16,2 1-4-16,-6 5 0 16,0 7 7-16,0 8-7 15,3 5 0-15,-10 0-14 16,14 0 12-16,0 15-18 16,0 14 12-16,10-1-8 15,-17-3-31-15,6 0 12 16,-13-6-2-16,11-8 2 15,-11-8 21-15,7-3-13 16,-1 0 27-16,8 0 3 0,-7-7-1 16,10-19 11-1,-3 1-6-15,0-3 11 0,3 3 5 16,4 5-22-16,-15 8 8 16,12 9-9-16,2 3-7 15,-6 0 3-15,10 17-11 16,-10 20-49-16,0-3-118 15,-4-1-187-15</inkml:trace>
  <inkml:trace contextRef="#ctx0" brushRef="#br0" timeOffset="58664">14543 4053 415 0,'0'0'224'0,"0"0"-62"15,0 0-1-15,0 0-16 16,0 0-46-16,0 0-16 16,0 0-52-16,-20-20-28 15,20 58 3-15,-11 25 2 16,5 25 4-16,6 15 11 15,-7 14-17-15,0 14 31 16,0 12-27-16,-7 7 0 16,14-1 12-16,0-18-17 0,0-14-3 15,28-26-2-15,23-16 10 16,1-21-13 0,10-14 3-16,-4-23-31 0,-6-17-41 15,6 0-77 1,11-11-83-16,-11-32-261 15</inkml:trace>
  <inkml:trace contextRef="#ctx0" brushRef="#br0" timeOffset="69185">14987 4805 541 0,'0'0'257'0,"0"0"-96"15,0 0-44-15,0 0 2 16,0 0-45-16,0 0-33 16,0 0-20-16,-86-77-21 15,93 77-1-15,20 0-1 16,18 0 2-16,7 0-7 0,-1 20 7 16,4 3 0-1,-13 5-5-15,-12 7 7 0,1 3-2 16,-17 1 0-16,-14-2 7 15,0-3-11-15,0-8 4 16,-7-8-3-16,-6-13-2 16,-12-5-17-1,12 0 22-15,-4-3 4 0,10-17 7 16,7-6-11-16,0-5 0 16,0-4 0-16,0-1-9 15,0 4 11-15,7 1-2 16,17 5 0-16,-11 9 3 15,11 2-10-15,-3 10 7 16,3 5-8-16,-10 0 3 16,7 5-12-16,3 21 17 0,-11 3 0 15,5-1 0-15,-12 2-9 16,8-2 9-16,0-9 0 16,10-7-11-16,-10-4 11 15,17-4 0-15,-4-4 0 16,11 0 7-16,0 0-7 15,7-18 1-15,-1-2-1 16,-23-3 31-16,-4 1-10 16,-10-1 29-16,-7-6 13 15,0-5-35-15,-7 0 12 16,-31 2-30-16,-6 6-8 16,-1 9 1-16,-7 9 2 0,14 8-5 15,-6 0 0-15,13 0-6 16,17 0-4-16,-7 8-23 15,21 18-84-15,0-1-30 16,0 4-104-16,21-12-35 16,31-5-360-16</inkml:trace>
  <inkml:trace contextRef="#ctx0" brushRef="#br0" timeOffset="69529">15788 4685 450 0,'0'0'239'0,"0"0"-74"15,0 0-55-15,0 0 13 16,0 0-66-16,0 0 3 16,-14-28-14-16,7 28-40 15,1 0 2-15,-12 8-8 0,12 18 0 16,-1 6-9-16,7 2 9 16,0 0 0-16,0 0 0 15,13-8 5-15,32-9-15 16,0-5 10-16,13-10 0 15,11-2 5-15,-17 0 0 16,-1-8 3-16,-20-10 8 16,-17-1 3-16,-14-4 50 15,0 0-28-15,0 1-3 16,-24-2-23-16,-28 2-14 0,-6 7-1 16,-1 7 0-1,1 8-23-15,13 0 5 0,7 0-85 16,25 8-68-16,13 0-109 15,6-8-233-15</inkml:trace>
  <inkml:trace contextRef="#ctx0" brushRef="#br0" timeOffset="70011">16345 4305 682 0,'0'0'204'15,"0"0"-68"-15,0 0 15 0,0 0-45 16,0 0-56 0,0 0-11-16,-82-31-39 0,82 71 0 15,0 17-12-15,0 12 22 16,0 4-10-16,0 2 0 16,0-1 9-16,17-2-14 15,3-9 5-15,1-9 0 16,-4-11 1-16,-3-18 6 15,0-7-7-15,-4-12 0 16,-3-6-21-16,-7 0-16 16,0 0-27-16,0 0 17 15,0-9 46-15,-7-14-92 16,-24 0 58-16,-7 3 2 16,0 0-16-16,4 0 49 0,3 3-8 15,0 0 8-15,11 2-4 16,6 5 13-16,4 0-9 15,10 2 17-15,0 2-7 16,0 1 2-16,0-1-12 16,30 0 0-16,15 3 4 15,-7 1 1-15,0-1-5 16,3-3 0-16,-3 3 4 16,-7 3-9-16,-11 0 5 15,-2 0-56-15,-5 0-59 16,-6 17-114-16,0 3-231 15</inkml:trace>
  <inkml:trace contextRef="#ctx0" brushRef="#br0" timeOffset="70529">16665 4866 383 0,'0'0'169'0,"0"0"-61"16,0 0-15-16,0 0-28 16,0 0-24-16,0 0-36 15,0-6 10-15,0 6-15 16,0 0-11-16,0 0 11 0,14 0-3 16,-7 0 3-1,-1 0 7-15,12 2-4 0,-5 2 10 16,-6-4-3-16,0 0-3 15,-7 0 30-15,0 0 23 16,0 0 12-16,0 0 26 16,0 0-34-16,0 0-26 15,0-4-18-15,0 2-12 16,-7 2 0-16,0 0-8 16,0 0-5-16,1 0-4 15,6 0-3-15,-11 12 9 16,11 1 3-16,0-4 0 15,0-1-13-15,0-5 13 16,11-3 0-16,2 0 0 16,1 0 4-16,-7 0-1 0,3 0 0 15,-3 0 2 1,-7 0 3-16,0-11 0 0,0-1-8 16,0 2 0-16,-17-2-4 15,-11 3 1-15,-9 6-67 16,13 3-170-16,3 0-139 15</inkml:trace>
  <inkml:trace contextRef="#ctx0" brushRef="#br0" timeOffset="71927">17088 4837 569 0,'0'0'96'0,"0"0"-4"16,0 0-7-16,0 0 12 15,0 0-21-15,0 0-10 16,110-172 25-16,-110 135-28 15,0-6-1-15,0 0-7 16,0-2-35-16,-14-4 23 0,-17 9-20 16,-7 3-5-16,1 11 11 15,9 6-25-15,11 11 13 16,3 7 0-16,14 2-12 16,0 0-10-16,0 0 1 15,0 38-13-15,0 18 6 16,0 13 15-16,24 5-4 15,4 1 0-15,3-4 8 16,-11-3-10-16,18-11 2 16,-7-11 0-16,3-9-9 15,4-17 3-15,0-11-3 16,-7-9 3-16,-4 0-3 16,4 0 9-16,-10-18 0 15,-4-4 1-15,-10-6 7 0,0-7-2 16,-7 1-6-16,0-1 3 15,0 4 5-15,-7 8 0 16,-7 6-7-16,4 8-1 16,3 4 7-16,7 5-5 15,0 0-2-15,-7 0 0 16,7 0-18-16,-7 5 16 16,1 24-15-16,-1 11 17 15,-4 0-3-15,11 0 6 16,0-3-4-16,11-8 1 15,23-12-35-15,11-8 33 16,6-9-10-16,1 0 12 16,3-9-5-16,-4-20 14 0,-16-8-5 15,3-6 14-15,-14-5-14 16,-10-7 40-16,-14-4-20 16,0-4-11-16,0 2 20 15,0 1-31-15,-14 9 22 16,-10 8-6-16,3 15-13 15,-3 10 21-15,17 10-17 16,-7 8-6-16,14 0 5 16,0 0-8-16,0 8-4 15,0 35-8-15,0 23 10 16,0 23-6-16,0 11 8 16,0 17 0-16,0 15-6 0,0 17 14 15,-24 4-8-15,-3 5 0 16,-11-1 5-16,0-9-18 15,18-31 4-15,2-30-31 16,18-36 32-16,0-25-8 16,0-18 16-16,38-8 0 15,0 0 2-15,20-8-7 16,25-32 5-16,-1-9 0 16,-9-14-2-16,9-8 7 15,-23-6-5-15,-15-6 0 16,-30 0 1-16,-14 2-9 15,0 4 8-15,-58 3 0 16,-15 8-10-16,-23 9-1 0,7 11 11 16,13 16 0-1,25 12-7-15,20 8-2 0,17 3 9 16,14 4 0-16,0 0-7 16,0-9-11-16,7-11 12 15,31-8 4-15,20-11-11 16,4-7 9-16,3-3 4 15,1 7 0-15,-15 2-3 16,-6 5 16-16,-21 10-12 16,-10 5 24-16,-14 0-14 15,0 3 31-15,0 0-20 16,0 3-12-16,0 2 23 16,0 7-32-16,0 5 21 15,0 3-22-15,0 0 10 0,0 0-25 16,0 0 4-16,0 35 0 15,0 18-4-15,24 16 22 16,-11 6-7-16,8-1 0 16,3-6 7-16,4-10-15 15,9-10 8-15,-6-19-37 16,7-12-7-16,-10-10-41 16,3-7 3-16,-18 0-33 15,-6-24-24-15,-7-16-28 16,0-3-65-16,-13-3-60 15,-39 1-65-15</inkml:trace>
  <inkml:trace contextRef="#ctx0" brushRef="#br0" timeOffset="72037">18013 4674 95 0,'0'0'292'0,"0"0"-135"0,0 0-32 0,0 0 27 16,0 0-57-16,0 0-10 16,-31-98-31-16,62 84-45 15,7 3-8-15,20-3-1 16,0-1-51-16,4 1-158 15,-27-1-296-15</inkml:trace>
  <inkml:trace contextRef="#ctx0" brushRef="#br0" timeOffset="72401">18057 3988 482 0,'0'0'227'0,"0"0"-65"0,0 0-18 16,0 0-9-16,0 0-5 16,0 0-56-16,-110-152-27 15,110 146-4-15,0 0-40 16,7 6 20-16,21 0-23 16,10 0-1-16,20 0-5 15,4 32-3-15,-4 23 9 16,8 22-3-16,9 20-1 15,-2 11 4 1,2 4 0 0,1-3 1-1,-18-10-5-15,-13-1 4 0,-31-1 0 16,-14-11 1 0,-7 0-1-16,-62-12-59 15,-10-12-93-15,-3-13-74 0,6-15-159 16</inkml:trace>
  <inkml:trace contextRef="#ctx0" brushRef="#br0" timeOffset="72799">19230 4576 551 0,'0'0'229'0,"0"0"-92"16,0 0 3-16,0 0-14 15,0 0-37-15,0 0-18 0,-179-16-40 16,179 16-6 0,0-4-25-16,0 4 1 0,45 0-3 15,27 0 2-15,17 0 0 16,21-5 10-16,11-4-5 16,-11 1-3-16,10-4-2 15,-24 1 8-15,-13-3-19 16,-18 5-32-16,-27-2-85 15,-31 5-49-15,-7 3-94 16,-24 0-393-16</inkml:trace>
  <inkml:trace contextRef="#ctx0" brushRef="#br0" timeOffset="73058">19436 4239 434 0,'0'0'260'0,"0"0"-101"16,0 0-20-16,0 0 11 16,0 0-15-16,0 0-49 15,-14-71-15-15,14 71-3 16,0 0-59-16,0 0-9 16,0 34-7-16,0 20-8 15,0 21 15-15,0 10 0 16,0 1 1-16,7 6 8 15,14-1-4-15,-4-2-5 16,-3-3 0-16,0-12-4 0,-14-14-100 16,0-17-275-1</inkml:trace>
  <inkml:trace contextRef="#ctx0" brushRef="#br0" timeOffset="78967">20444 4248 800 0,'0'0'119'0,"0"0"-7"15,0 0-1-15,0 0-34 16,0 0-8-16,0 0-18 16,0 0-21-16,0-132 0 15,0 132-30-15,0 14-17 16,0 22 13-16,0 15-2 15,0 17 6-15,0 12 0 16,0 6 8-16,0-3-5 16,0-6-3-16,-7-3 0 15,0-11 3-15,7-14 1 16,0-15-4-16,0-17 0 16,0-14 7-16,0-3-7 0,0 0 1 15,0 0 5 1,0-14 13-16,0-20-19 0,-7-10 3 15,-24-1-3-15,-7-4 5 16,-13 3-13-16,-1 3 8 16,7 6 0-16,-6 9-5 15,13 8 11-15,11 6-6 16,9 5 0-16,11 6 1 16,7 3-9-16,0 0 8 15,0 0-2-15,0 0-3 16,0 0-12-16,25 0 10 15,26 0 6-15,8 0 1 0,6 0 0 16,-3 0 0-16,-28 0 0 16,4 0 2-16,-7 0 6 15,-17 0-8-15,-7 0 0 16,-7 0-5-16,6 3-1 16,12 8-1-16,-5 3 7 15,8 6-9-15,3 6 17 16,7-3-8-16,-3 6 0 15,2-1 5-15,-2-4-8 16,3 1 3-16,-17-2 0 16,3-6-4-16,-10-5 8 15,-7-4-4-15,0-8 0 16,0 0-13-16,0 0 12 16,-45 0-6-16,0 0 2 15,1 0-1-15,13-5 2 0,17-24 4 16,7-6 0-16,7-5 7 15,0-9-10-15,7 4 3 16,24-1 0-16,-4 9-6 16,-3 11 14-16,-10 8-8 15,10 14 0-15,-10 4-11 16,7 0 9-16,3 0-5 16,3 0 4-16,4 0-5 15,-7 14 4-15,-3-2 4 16,0-2 0-16,-4 5 0 15,-10-4-13-15,-1-5 13 16,-6 3 0-16,14-6-7 16,-3-3 11-16,-11 0-4 0,6 0 0 15,-6 0 6 1,14 0 12-16,0-18-14 0,10-4-3 16,-10-1 9-16,-7 3-5 15,-7 0 16-15,0 0 9 16,0 6-20-16,-14 2 4 15,-10 3-14-15,3 7 0 16,1 2-5-16,-5 0-2 16,5 0 5-16,3 23 1 15,10 8-7-15,-7 3 1 16,14 6 7-16,0 0 0 16,7 0-6-16,31-2 10 0,0-7-4 15,13-8 0-15,-6-4-11 16,6-8 5-16,1-3-6 15,-14-8 12-15,-4 0-5 16,-3 0 11-16,-10 0-6 16,-11 0 0-16,-10 0-6 15,0 0-23-15,-31 0-108 16,-27 0-130-16,-11 0-128 16</inkml:trace>
  <inkml:trace contextRef="#ctx0" brushRef="#br0" timeOffset="79725">21231 4614 205 0,'0'0'118'0,"0"0"4"16,0 0-18-16,0 0 6 15,0 0-25-15,0 0-10 16,117-152 12-16,-103 114-39 15,-14 2 8-15,0 0 0 16,0 6-17-16,0 4 25 16,-21 11-38-16,-3 4-6 15,17 11 6-15,0 0-25 16,0 0-2-16,-13 0-11 16,-4 29 10-16,-7 11-9 0,10 1 11 15,7 1 0 1,14 1-3-16,0-3 9 0,0 0-6 15,28-5 0-15,23-13 2 16,1 2-2-16,3-11 0 16,4-4 0-16,-1-5-5 15,0-4 0-15,11 0-3 16,-10 0-65-16,-8-8-79 16,-30 3-149-16</inkml:trace>
  <inkml:trace contextRef="#ctx0" brushRef="#br0" timeOffset="80197">22080 3927 613 0,'0'0'198'0,"0"0"-74"15,0 0-13-15,0 0 4 16,0 0-43-16,0 0-20 16,-96-97-9-16,69 97-35 15,3 0 12-15,-11 0-20 16,11 12 1-16,-7 8-10 0,10 8 9 16,8 15 0-16,-4 6-4 15,17 16 4-15,0 1-1 16,0 5 1-16,30-4 0 15,1-7-5-15,14-3 5 16,0-5 0-16,6-4-2 16,-6-5 13-16,-11-3-14 15,-3-3 3-15,-10-8 0 16,-4-7-3-16,-17-4 3 16,0-5 0-16,0-1 1 15,-44-3 10-15,-25 0-1 16,3-7-10-16,-16-2 5 15,17 0-6-15,13 0 1 16,14 0-3-16,38-8-28 16,0-12-82-16,21-2-75 0,54-8-28 15,15 2-140-15</inkml:trace>
  <inkml:trace contextRef="#ctx0" brushRef="#br0" timeOffset="80954">22259 4468 362 0,'0'0'215'15,"0"0"-39"-15,0 0-27 16,0 0-5-16,0 0-36 16,0 0-9-16,-20-70-35 15,2 70-37-15,-2 0 1 16,13 0-26-16,-7 0-2 16,-3 4 0-16,17 22-5 15,0 5 2-15,0 3 3 16,0 7 0-16,7-7-7 0,31-3 10 15,-1-11-3-15,8-6 0 16,-17-8 5-16,9-6-7 16,-6 0 2-16,-3 0 0 15,-4-2 16-15,-3-16-15 16,-11-5 6-16,4-3 7 16,-7-2-13-16,-1 5 36 15,-6-3-12-15,0 10-8 16,0 4 16-16,0 6-32 15,0 6 7-15,0 0-8 0,7 0-16 16,10 0 11-16,-10 12-18 16,14 14 23-16,-4-1-7 15,-3 1 4-15,0-4 3 16,10-4 0-16,-10-7 7 16,-8-2-12-16,8-6 5 15,3-3-1-15,-10 0-8 16,14 0 14-16,-11 0-5 15,11-9 5-15,-7-5 2 16,3-4-2-16,-10 4-5 16,-7 3 0-16,6 3 0 15,-6 5 1-15,0 3-1 16,0 0 0-16,7 0-14 0,7 0 9 16,3 3-9-1,-3 15 6-15,0-8 3 0,3 1-12 16,-10-5 14-16,0 0 1 15,0-3-9-15,-1-3 6 16,-6 0 1-16,7 0 2 16,11 0-8-16,-5-3 16 15,11-15-6-15,-3-4 0 16,-7 1 10-16,10 2-10 16,-17 4 0-16,6 7 0 15,5 2-2-15,-5 6 2 16,1 0-4-16,3 0 3 15,4 0-15-15,0 20 10 16,3 0-1-16,-11-2-3 0,5 1-5 16,-11-5-71-16,6 7-20 15,-6-7-108-15,0-5-200 16</inkml:trace>
  <inkml:trace contextRef="#ctx0" brushRef="#br0" timeOffset="81550">23521 3710 649 0,'0'0'201'0,"0"0"-31"0,0 0 1 16,0 0-55-16,0 0-25 15,0 0-32-15,-31-94-55 16,31 94-4-16,-7 23-7 15,0 32 7-15,0 22-7 16,-10 16 14-16,10 19-4 16,7 8-2-16,0 1 8 15,0-7-7-15,0-15-2 16,0-12 0-16,7-13 3 16,17-17 1-16,-3-11-8 15,3-15-55-15,-3-15-141 16,3-16-46-16,-4 0-50 15,4-7-255-15</inkml:trace>
  <inkml:trace contextRef="#ctx0" brushRef="#br0" timeOffset="82126">23707 4385 398 0,'0'0'183'0,"0"0"-32"0,0 0 5 15,0 0-29-15,0 0-19 16,0 0-36-16,-69-105-30 15,69 105-18-15,0 0-24 16,0 0-5-16,24 10 2 0,4 11 1 16,9 7-2-16,1 4 4 15,0 8 0-15,-17-3-8 16,3 0 13-16,-11-3-5 16,-6-5 0-16,0-7 4 15,-7-7-11-15,0-9 7 16,0-3 0-16,0-3-1 15,-14 0 4-15,8 0 2 16,-12-14-5-16,11-10 7 16,7-10-11-16,0-3 4 15,0-6 0-15,31-1-3 16,-3 5 6-16,-11 11-3 16,-3 8 0-16,-7 8 8 15,0 12-11-15,3 0 3 0,-3 0-13 16,0 0 8-16,13 6-20 15,-2 20 25-15,-5 5 0 16,8 3-8-16,-11 0 6 16,4-2 2-16,-7-9 0 15,7-3-6-15,3-8 16 16,-3-10-10-16,-1 1 0 16,5-3 4-16,-5 0 10 15,1 0-10-15,3-14 11 16,-17-9 31-16,7-3-17 15,-7-3 8-15,0-3-3 0,0 2-27 16,-7 4 10-16,-24 3-17 16,7 9 0-16,10 8-4 15,8 3-3-15,-1 3 3 16,0 0-59-16,7 0-92 16,-17 15-58-16,10 11-49 15,7-1-243-15</inkml:trace>
  <inkml:trace contextRef="#ctx0" brushRef="#br0" timeOffset="82485">24253 4371 407 0,'0'0'181'16,"0"0"-38"-16,0 0-5 16,0 0-24-16,0 0-32 15,0 0-25-15,7-29 14 0,-7 29-55 16,0 0-16-16,0 6-14 15,0 23 1-15,0 5 8 16,0 3 5-16,0-8 0 16,17-4-3-16,4-8 2 15,10-9 0-15,-3-8-1 16,9 0 4-16,-6 0 9 16,4 0-11-16,-11-10 7 15,-4-8 38-15,-9-4-11 16,-11-4 33-16,0-3-21 0,-11 1-39 15,-23 5-3 1,-11 0-4-16,1 12-7 0,6 1-3 16,7 10 0-16,24 0-27 15,7 0-123-15,0 0-200 16,0 4-449-16</inkml:trace>
  <inkml:trace contextRef="#ctx0" brushRef="#br0" timeOffset="82919">24728 3942 833 0,'0'0'183'16,"0"0"-10"-16,0 0-31 16,0 0-58-16,0 0-5 0,0 0-56 15,0-63 10 1,0 63-33-16,0 0-19 0,0 26 14 15,0 15-17-15,14 12 22 16,3 15 0-16,-17 7 8 16,14 2-9-16,-8-8 1 15,1-15-8-15,11-11 5 16,-5-17-59-16,-13-9-8 16,14-9-4-16,-14-4-14 15,0-4 31-15,0 0 5 16,0 0 17-16,0-4 29 15,0-16-4-15,-27-2 10 16,-4-1-4-16,-14 0 12 0,7 6-7 16,11 5 24-16,9 7-3 15,12 5 27-15,6 0-18 16,0 0-22-16,0 0-9 16,17 0 0-16,10 0 0 15,18 0 0-15,0 0 3 16,-1 0 0-16,8-5-3 15,-14 1-8-15,-11 4-74 16,-3 0-102-16,-17 0-180 16</inkml:trace>
  <inkml:trace contextRef="#ctx0" brushRef="#br0" timeOffset="83251">25158 4352 0 0,'0'0'643'15,"0"0"-522"-15,0 0-12 16,0 0-37-16,0 0-50 16,0 0-15-16,-52-18-7 15,45 36 0-15,7 10-6 16,0-10 7-16,0-5-1 15,0-4 0-15,0-7 5 16,7-2-1-16,14 0 5 0,-11 0 1 16,4-2 49-16,-7-12-14 15,0-4 4-15,-7 3-27 16,0 4-22-16,-7 0-2 16,-24 8-141-16,10 3-147 15</inkml:trace>
  <inkml:trace contextRef="#ctx0" brushRef="#br0" timeOffset="83774">25402 4085 744 0,'0'0'180'0,"0"0"-50"0,0 0-16 16,0 0-39-16,0 0-17 16,0 0-58-16,-65-32-6 15,78 52 5-15,32 9 2 16,-7-1 3-16,-11 4-4 16,11 5 0-16,-7 1-5 15,-10-1 10-15,3-6-5 16,-17-2 0-16,-7-11 2 15,0-2-8-15,0-4 6 16,0-7-13-16,-14-5 11 0,-3 0-22 16,-4 0 13-16,14-8 9 15,0-21-8-15,7-5 9 16,0-6-4-16,14-9 5 16,31 0-1-16,-1 1 5 15,1 11-4-15,-17 11 0 16,-11 14 7-16,-10 10-10 15,0 2 3-15,-1 0-14 16,1 0 14-16,11 14-20 16,-5 17 17-16,8 7 3 15,-14 4-1-15,3-1-2 16,-3-2 3-16,-7-10 0 16,0-3-1-16,0-10 5 15,0-1-4-15,0-5 0 0,0 3-14 16,0-7-138-16,0-6-75 15,0 0-148-15</inkml:trace>
  <inkml:trace contextRef="#ctx0" brushRef="#br0" timeOffset="84128">25735 3821 401 0,'0'0'168'16,"0"0"-59"-16,0 0-9 0,0 0-78 16,0 0-16-16,0 0 6 15,-58 46-8-15,58-17 0 16,0-9 6-16,0-3-6 16,31-12 7-16,-4-5 12 15,18 0 1-15,-14 0 45 16,-3-5 4-16,-4-17-10 15,-11-4 8-15,-13 3-29 16,0 3 13-16,0-1-12 16,0 5-34-16,-20 1-5 15,3 6-4-15,3 9-15 16,0 0 15-16,-3 0-78 16,3 21-55-16,0 21-62 0,7 6-122 15</inkml:trace>
  <inkml:trace contextRef="#ctx0" brushRef="#br0" timeOffset="85287">26055 4207 509 0,'0'0'170'0,"0"0"-22"16,0 0-19-16,0 0-21 15,0 0-60-15,0 0-5 0,0-53-15 16,-7 53-26 0,-17 0-4-16,-10 0 2 0,3 22 0 15,0 4-10-15,10 3 13 16,14-1-3-16,7-2 0 16,0-6 5-16,0-9-15 15,7-5 10-15,14-6 0 16,10 0 13-16,0 0-13 15,-4-11 13-15,-13-10 4 16,3 5 12-16,-10-4 30 16,-7 8-13-16,0 3-3 15,0 7 13-15,0 2-33 16,0 0 1-16,0 0-24 16,0 17-16-16,0 29 13 15,0 19 0-15,0 12 3 0,0 9 5 16,0 11 3-16,0 4-6 15,-24 7 5-15,3 1-1 16,-16-9 0-16,-1-7-6 16,10-12 0-16,-3-18 0 15,11-20 5-15,13-20-5 16,7-17 0-16,-10-6 6 16,10 0 1-16,0 0-4 15,-14 0 2-15,7-20 17 16,-7-18-16-16,-3-13-6 0,10-18 0 15,7-13-37 1,0-17 28-16,14-6-24 0,31 2 18 16,10 12 10-16,-4 11-7 15,8 9 12-15,-8 11 0 16,1-1 4-16,-8 2-6 16,1-2 2-16,-14 2 0 15,-3-5 12-15,-22 7-11 16,1 6 28-16,-7 5 2 15,0 11-19-15,0 13 20 16,-13 6-26-16,-1 6 1 16,7 7 8-16,7 3-9 15,0 0-6-15,0 0 0 16,0 3-23-16,0 29 18 16,0 22-8-16,0 15 13 0,-7 6-4 15,7-4 11-15,0-6-7 16,0-8 0-16,0-10 6 15,0-23-14-15,0-9 8 16,7-9-10-16,0-6 5 16,0 0-4-16,6 0 9 15,11-21 0-15,4-7 11 16,-4-1-12-16,-3 7 1 16,-4 5 0-16,-3 10-4 15,-1 5 6-15,-6 2-5 16,17 0-1-16,-10 0-26 15,10 17 17-15,-3 3-18 0,-7-2 11 16,10-4 14-16,-18-10-19 16,19-4 25-16,-19 0 0 15,15 0 6-15,-7-18 9 16,3-14-14-16,-10-7 3 16,7-8 33-16,-14-8-32 15,0-2 23-15,0-5-7 16,0 2-10-16,0 6 23 15,0 7-29-15,-7 12 2 16,-7 16 14-16,7 10-15 16,7 7 0-16,0 2-6 15,0 2-25-15,0 39 20 16,0 16-3-16,0 16 8 16,0 5-6-16,14 0-11 15,7-7-1-15,3-14-14 0,3-11-38 16,4-17-2-16,0-12-76 15,7-14-43-15,-4-3-18 16,-3 0-86-16</inkml:trace>
  <inkml:trace contextRef="#ctx0" brushRef="#br0" timeOffset="85464">26588 4139 301 0,'0'0'141'16,"0"0"-29"-16,0 0 34 0,0 0-42 15,0 0-98-15,0 0 1 16,52-37-5-16,6 26-2 16,4-4 0-16,-4 4-69 15,-20-3-141-15,-17-4-317 16</inkml:trace>
  <inkml:trace contextRef="#ctx0" brushRef="#br0" timeOffset="85790">26722 3659 524 0,'0'0'183'0,"0"0"-42"0,0 0 33 15,0 0-34-15,0 0-38 16,-186-160-16-16,180 148-50 16,6 6 19-16,0 3-17 0,0 3-27 15,0 0 0 1,6 0-11-16,39 0 0 0,7 29-6 15,13 26 4-15,4 16 0 16,-4 20 2-16,-13 15 0 16,-14 20-6-16,-7 11 6 15,-18 1 0-15,-6-12 0 16,-7-21 9-16,0-16-9 16,0-14 0-16,0-19 0 15,-27-10-10-15,-11-9-58 16,-14-14-123-16,-23-12-199 15</inkml:trace>
  <inkml:trace contextRef="#ctx0" brushRef="#br0" timeOffset="88574">27300 4013 298 0,'0'0'151'0,"0"0"-48"16,0 0-12-16,0 0 8 15,0 0-25-15,0 0-13 16,-7-43-9-16,7 43-29 16,0 0 9-16,-7 0-32 15,7 0 3-15,-7 0-10 16,7 9 8-16,-10 8-1 0,10 4 0 16,0-5 5-16,0 2-6 15,0-10 1-15,0-5 0 16,0-3 2-16,0 0 4 15,0 0 8-15,10-15 39 16,4-4 8-16,-7-7 23 16,-7 6-31-16,0 2-11 15,0 4 14-15,0 2-46 16,0 5 8-16,0 1-18 16,-14 6-9-16,-3 0 4 15,-4 0-1-15,1 11 6 16,2 15-14-16,-2 3 13 15,13-1-1-15,7-8-24 16,0-2-7-16,0-4 33 0,0-6-21 16,7-2 17-16,7-6-6 15,-1 0 20-15,11 0-6 16,-10-9 11-16,-7-8-12 16,0 0 35-16,-7-3-12 15,0 6-8-15,0 0 2 16,0 4-13-16,0 5-7 15,-14 5 0-15,-7 0-32 16,-9 12-14-16,9 25-99 16,4 14-58-16,3 6-62 15,14 9-438-15</inkml:trace>
  <inkml:trace contextRef="#ctx0" brushRef="#br0" timeOffset="88831">27286 4513 353 0,'0'0'316'15,"0"0"-135"-15,0 0-13 16,0 0-18-16,0 0-20 16,0 0-50-16,7-57-23 15,-7 57 4-15,0 0-55 16,0 0 3-16,0 3-9 15,0 29-7-15,-24 4 1 0,-17 13 6 16,-21 3 0 0,-10 8-3-16,-25 3 2 0,-16 3-107 15,-4-7-121 1,-10-4-279-16</inkml:trace>
  <inkml:trace contextRef="#ctx0" brushRef="#br0" timeOffset="122890">1024 3465 493 0,'0'0'179'0,"0"0"-16"15,0 0-25-15,0 0-49 16,0 0 26-16,0 0-23 15,0 0-42-15,0 0 28 16,0 0-43-16,-7-126 6 16,7 122 7-16,0 2-42 15,0-2 26-15,0 4-17 16,0 0-13-16,0 0 19 16,0 0-21-16,0 0 0 0,-7 0-1 15,7 0-3-15,0 0-3 16,0 0 4-16,0 10 2 15,0 10-12-15,0 8 13 16,0-2 0-16,7 3-1 16,13-4 6-16,11-2-10 15,7-12 5-15,0-2-27 16,3-9 21-16,-3 0-11 16,0 0 17-16,0-9 1 15,0-19 12-15,-4-3-12 16,-3-9-1-16,-10-6 7 15,-4-3 7-15,-10-2-12 0,-7-1 3 16,0 9 30-16,0 9-33 16,0 9 23-16,-24 10-7 15,17 9-9-15,0 6 23 16,7 0-26-16,0 0-5 16,0 0-1-16,0 0-9 15,0 6 3-15,0 31-7 16,0 24 13-16,0 16-1 15,0 20 1-15,0 14 0 16,0 1 0-16,0 0 10 16,0-16-11-16,0-10 1 15,0-15-19-15,14-14 12 16,17-14-9-16,-1-17 4 16,8-14 11-16,4-12-14 15,-5 0 10-15,15-6 5 16,-7-28 0-16,-8-7 14 0,1-4-11 15,-24-9 0-15,0-9 12 16,-14 0-10-16,0-3 13 16,-21 9-18-16,-24 8 5 15,-6 12-18-15,-14 11 12 16,-11 9 1-16,11 12-5 16,3 5-26-16,10 0-37 15,14 0-97-15,18 0-162 16,13 0-156-16</inkml:trace>
  <inkml:trace contextRef="#ctx0" brushRef="#br0" timeOffset="123369">890 3033 119 0,'0'0'307'0,"0"0"-166"16,0 0 1-16,0 0-32 0,0 0-35 15,0 0 14-15,0-32-33 16,0 32-13-16,0 0-41 15,0 0-2-15,-7 0-2 16,0 3-18-16,-7 11 20 16,4 3 11-16,10-5-9 15,0-4-2-15,0-4 4 16,0-4 5-16,17 0 5 16,4 0 11-16,-4 0 11 15,-3 0 38-15,6-12-29 16,-9-2 11-16,-5-1-2 15,-6 1-37-15,0 3 34 16,0-4-29-16,-6 4-21 16,-19 2 3-16,-12 3-4 0,9 4 0 15,-10 2-5-15,7 0-14 16,4 0-28-16,3 17-104 16,17 9-75-16,7 2-125 15</inkml:trace>
  <inkml:trace contextRef="#ctx0" brushRef="#br0" timeOffset="124025">2210 2672 482 0,'0'0'237'0,"0"0"-43"0,0 0-43 16,0 0-7 0,0 0-51-16,0 0-19 0,-76-93-1 15,69 93-51-15,7 0 18 16,-6 0-38-16,-15 0 10 15,4 34-10-15,-4 23 0 16,-10 20 0-16,11 14 3 16,20 11 6-16,0 7-3 15,0-2-8-15,6-5 3 16,25-13 0-16,4-14 1 16,3-16-4-16,-1-13 0 15,-6-15 1-15,-3-7-6 16,3-13-68-16,-4-11-91 15,4 0-105-15,0 0-253 0</inkml:trace>
  <inkml:trace contextRef="#ctx0" brushRef="#br0" timeOffset="138293">2581 3290 430 0,'0'0'194'15,"0"0"-35"-15,0 0 19 16,0 0-27-16,0 0-29 16,0 0-35-16,0 0-29 15,-89-51 5-15,89 44-25 16,0 7-14-16,0 0 24 16,0 0-37-16,0-2 3 15,0 2-11-15,0-3 7 16,0 3-10-16,0-3 0 15,14-2 0-15,10 0-7 0,10 1 6 16,4 4 1-16,0 0-1 16,0 14-2-16,-1 12-1 15,-9 9 4-15,-4-1-5 16,-10 0-1-16,-7 0-11 16,-7-5 5-16,0-6-27 15,0-2-35-15,0-5 15 16,-14-5-12-16,-10-5 8 15,3-6 48-15,-3 0 12 16,10-12 3-16,7-19 12 16,7-9-9-16,0 0 11 15,0-1-10-15,7 8-2 16,24 1 7-16,-3 4-7 16,3 2-2-16,7 9 0 0,-11-1 8 15,4 10-7-15,-10 0-1 16,3 5 0-16,-11 3 0 15,5 0 1-15,-11 0-1 16,6 0 0-16,1 5-1 16,-7 9-2-16,3 4 3 15,-3 3 0-15,-7-3 1 16,7 6 3-16,0 2-4 16,7-5 0-16,3 1 4 15,3-8-4-15,5-3 0 16,-5-5 0-16,4-3 3 15,-3-3 0-15,-7 0 2 16,10-6 13-16,-11-14-3 16,1 0 39-16,-14-3-21 0,0-3-14 15,0-6 18-15,0 1-21 16,-20 0 5-16,-18 3-9 16,0 4-7-16,4 8 2 15,9 7-7-15,-2 9-9 16,3 0 8-16,-7 0-53 15,3 34-30-15,22 6-56 16,6 3-120-16,0-6-98 16</inkml:trace>
  <inkml:trace contextRef="#ctx0" brushRef="#br0" timeOffset="138700">3396 3250 162 0,'0'0'367'15,"0"0"-167"-15,0 0-47 16,0 0-10-16,0 0-43 16,0 0-31-16,0-77 9 15,0 77-39-15,0 0-7 16,-7 0-27-16,7 0 0 16,-7 0-10-16,-3 8-11 15,3 21 16-15,7 3-3 16,0-2 6-16,0-1-3 15,7-5 0-15,24-4-5 0,14-12-2 16,-1-5 5-16,-13-3 2 16,-3 0 7-16,-4 0-7 15,-17-23 10-15,0 1 2 16,-7-4-10-16,0-1 35 16,0-1-9-16,-14 2-16 15,-17 3 9-15,0 3-18 16,4 6-3-16,3 5 0 15,3 3-9-15,14 6 4 16,7 0-75-16,-7 0-94 16,7 4-101-16,0 13-45 15</inkml:trace>
  <inkml:trace contextRef="#ctx0" brushRef="#br0" timeOffset="139173">3723 2993 572 0,'0'0'223'0,"0"0"-21"16,0 0-46-16,0 0-19 15,-17-167-48-15,17 157-41 16,0 4 14-16,-7 6-41 16,7 0-20-16,0 0-2 15,0 31-22-15,0 21 23 16,0 13-2-16,0 10 10 15,7 2-9-15,-7-2 1 16,0-13-4-16,0-8 2 16,0-16-66-16,17-13-30 15,-17-10-42-15,7-10-11 16,0-5 5-16,-7 0-4 0,0-2 33 16,0-19 75-1,0-5 7-15,-14-2 35 16,-17-1 10-16,10 4 21 15,-3-1 44-15,10 6 0 16,8 8-5 0,-1 3 4-16,7 8-9 0,0 1 2 15,0 0-36-15,0 0-30 0,0 0 0 16,34 0-1-16,18 0 0 16,10 0 4-16,17 0-4 15,3 0-68-15,-6-10-146 16,-4-1-284-16</inkml:trace>
  <inkml:trace contextRef="#ctx0" brushRef="#br0" timeOffset="139523">4497 3030 518 0,'0'0'140'0,"0"0"15"16,0 0-28-16,0 0-17 15,0 0 1-15,0 0-60 16,-89-9-2-16,89 6-16 16,0 3-30-16,0-3-6 15,31 1 0-15,13-4 3 16,15 0 0-16,23 1 3 0,-3 2-6 16,-3 0 0-16,-4 3-119 15,-17 0-50-15,-34 0-65 16,-7 8-124-16</inkml:trace>
  <inkml:trace contextRef="#ctx0" brushRef="#br0" timeOffset="139705">4531 3164 419 0,'0'0'141'0,"0"0"-15"0,0 0-17 16,0 0-41-16,0 0-35 0,0 0-31 15,79 6 57 1,-17-6-4-16,3 0-41 0,18 0 11 16,-11 0-25-16,4 0-3 15,-11 0-156-15,4 0-338 16</inkml:trace>
  <inkml:trace contextRef="#ctx0" brushRef="#br0" timeOffset="140043">5243 2996 274 0,'0'0'348'15,"0"0"-218"-15,0 0-26 16,0 0-10-16,0 0-41 16,0 0-34-16,-69-9 15 15,69 6-21-15,0 3 0 16,17-3-9-16,28-2-4 16,13-4 15-16,8 0-15 15,2 1 0-15,-2 5-2 16,-1 0-4-16,-20 3-96 15,-8 0-37-15,-23 0-78 0,-14 0-112 16</inkml:trace>
  <inkml:trace contextRef="#ctx0" brushRef="#br0" timeOffset="140219">5205 3096 116 0,'0'0'305'0,"0"0"-170"0,0 0-16 15,0 0-52-15,0 0-26 16,0 0-3-16,82 0 12 16,-16 0-4-16,-1 0-7 15,18 0-15-15,6 0-18 0,0-7-6 16,-6 2-19-16,-18 2-254 16</inkml:trace>
  <inkml:trace contextRef="#ctx0" brushRef="#br0" timeOffset="141727">6013 3030 645 0,'0'0'150'0,"0"0"-13"0,0 0-17 16,0 0-7-16,0 0-61 16,0 0-4-16,-7-95-13 15,7 84-33-15,21 0 15 16,3 2-17-16,-4 4 0 16,4 5-4-16,-10 0-4 15,17 0 8-15,-3 5 0 16,2 24-9-16,-9 8 6 15,3 6 0-15,-17 3 3 16,0-1-8-16,0-5 11 16,-7-9-3-16,0-7 0 0,0-13 1 15,0-7-5 1,7-4 4-16,-7 0 0 0,0 0 19 16,7 0-8-16,3-19 23 15,4-9-21-15,-1-9-8 16,11 0 18-16,4-3-23 15,3 0 1-15,-10 8 4 16,9 1 0-16,-16 11-5 16,3 9 0-16,-10 5 0 15,0 6-7-15,7 0-4 16,-7 14-3-16,3 23 11 16,4 3-21-16,-7 0-7 15,0 0 11-15,10-12-25 16,-3-8 11-16,-1-5 4 15,1-9 3-15,3-6 27 16,4 0-6-16,3 0 6 0,-3-29 12 16,10-6-11-16,-11-1 32 15,4-7-11-15,-10 3-2 16,-7 3 14-16,-7 5-21 16,0 9 21-16,0 12-5 15,0 2-12-15,0 9 6 16,0 0-23-16,0 0-12 15,0 0 9-15,0 23-18 16,7 10 21-16,10 11 0 16,-3-4 1-16,-1-3-8 15,12-8 1-15,-12-6-17 16,1-8 17-16,10-10-15 0,-3-5 18 16,3 0 2-16,-4 0 2 15,11-20 5-15,-17-12-5 16,10 1-1-16,-3 0 14 15,-14 2-11-15,0 0 24 16,-7 8-2-16,0 6-20 16,0 5 25-16,0 5-25 15,0 5-3-15,0 0-4 16,0 0-3-16,0 5-11 16,0 20 14-16,0 11 0 15,17 1-5-15,-3 0 7 16,10-6-13-16,-4-5 6 0,1-11-29 15,10-7 28 1,7-8 4-16,-1 0 4 0,8-8 3 16,0-21-3-16,-11-5 0 15,11-6 3-15,-21-9 6 16,-10 4-2-16,-7-7 32 16,-7-2-12-16,0 2 28 15,-38 3-20-15,3 7-11 16,-9 10 9-16,6 15-30 15,24 9 13-15,4 8-16 16,10 0 0-16,0 20-1 16,0 34-17-16,0 14 18 15,10 9-6-15,4-2 16 16,7-12-10-16,-4-6 0 0,10-15-14 16,4-13 6-16,7-9-19 15,-4-11-10-15,21-9 23 16,-3 0-33-16,0-14 6 15,-1-18 9-15,-13-8 0 16,7-3 31-16,-11-5-11 16,4-1 11-16,-14 0-8 15,-10 7 13-15,-14-1-4 16,0 3 13-16,0 5 9 16,-7 1 17-16,-10 11-6 15,10 5 1-15,0 10 10 16,7 6-32-16,0 2 14 15,0 0-24-15,0 0 7 0,0 0-14 16,0 0 5-16,0 0-10 16,0 0 7-16,0 0-3 15,0 8 6-15,0 1 0 16,0-4 6-16,0 4-10 16,0 0 4-16,0 2 0 15,0 3-4-15,0 4 10 16,-7 8-6-16,0 8 0 15,0 8 4-15,-3 8-12 16,3-3 8-16,7 3 0 16,0-7-2-16,0-9 5 15,0-6-8-15,24-5-19 0,21-6-76 16,13-3-35-16,8-11-97 16,9-3-183-16</inkml:trace>
  <inkml:trace contextRef="#ctx0" brushRef="#br0" timeOffset="142209">8169 2272 690 0,'0'0'157'16,"0"0"14"-16,0 0-22 0,0 0-45 15,0 0-32-15,0 0-72 16,-45-26-2-16,62 64-1 16,24 19 3-16,4 14 4 15,0 12 3-15,-14 11-3 16,0 3 8-16,-18 4-12 15,-13-1 0-15,0-9-1 16,-13-2-2 0,-49-12-191-16,-10-6-448 0</inkml:trace>
  <inkml:trace contextRef="#ctx0" brushRef="#br0" timeOffset="147861">2715 4231 430 0,'0'0'184'0,"0"0"-50"16,0 0-9-16,0 0-31 0,0 0-35 15,0 0-2 1,-55-92-28-16,55 89-28 0,0 3-2 16,0 0 0-16,0 0-1 15,38 3-8-15,7 20 20 16,0-1-10-16,-1 7 0 16,-6 3 0-16,-17 3-4 15,-4-1 4-15,-17 0-1 16,0-2-1-16,0-1-47 15,-24-8-26-15,-4-12 10 16,4-8 30-16,11-3 32 16,6 0 6-16,7-6-1 15,0-22-2-15,0-6 2 16,7-12-3-16,30-7 1 0,-2-1 0 16,3 0 3-16,6 3 1 15,1 5-2-15,-7 3 8 16,-11 12-8-16,4 3 17 15,-17 7-3-15,-7 10-4 16,-7 7 34-16,0 4-3 16,0 0-9-16,0 0-7 15,0 0-27-15,0 0-2 16,0 12-1-16,-21 14 3 16,14 2 4-16,1 7-3 15,6 8-1-15,0 5 0 16,0 4 10-16,0 3-13 15,27-12 3-15,18-9-8 16,-1-14 4-16,15-17-17 16,3-3 21-16,3-6-5 0,-6-31 12 15,2-15-4 1,-19-6 1 0,-4-1 7-16,-21-1 40 15,-10 3 4 1,-7-4 3-16,0 6 3 15,0 7-25 1,-18 14 6 0,5 14-15-1,-1 11-9 1,7 7 8 0,-10 2-26-16,10 0-5 15,-7 20-2-15,7 25 3 16,7 22 2-16,0 6 2 15,0 16 0-15,0-3-5 16,28-8 5 0,3-16-39-16,0-16-35 15,-11-20-45-15,4-12-6 0,-17-14-45 16,0 0-31 0,-7-5-78-16</inkml:trace>
  <inkml:trace contextRef="#ctx0" brushRef="#br0" timeOffset="148764">3441 4085 199 0,'0'0'199'0,"0"0"-84"0,0 0 6 0,0 0-73 0,0 0-40 0,0 0 20 0,155-9 23 15,-66 9 17 1,-6 0 12-16,6-11-6 0,-17-7-25 16,-13 2 11-16,-22 2-17 15,1-1-20-15,-17 4 21 16,-11 4-14-16,-10-1 21 16,0 2 1-16,0 0-22 15,0 1 0-15,-10 2-18 16,-11 3-9-16,8 0-1 15,-5 0-2-15,5 3 0 16,6 26-2-16,7 14 2 16,0 2-4-16,0 1 4 15,20 0 0-15,18-15-6 16,7-5 6-16,-7-14 0 0,13-12-2 16,-6 0 3-16,0 0-1 15,-8-27 0-15,-9-4 0 16,-4 0 8-16,-17-4-1 15,-7 1-7-15,0-3 1 16,0 4 12-16,0 12-5 16,-17 7 4-16,3 10-11 15,14 4 9-15,0 0-10 16,0 0-7-16,0 0 7 16,0 26-13-16,0 9 13 15,0-1 0-15,24 3 0 16,-3-3-7-16,10-4 8 15,-4-5-2-15,11-9 1 16,-7-6-27-16,-4-10 26 16,4 0-6-16,7-7 7 0,-10-21 0 15,3-6 6-15,0-1-6 16,-11 1 0-16,4 2 6 16,-17 10-3-16,7 1-3 15,-7 13 0 1,-7 6-8-16,7 2 8 0,10 0-8 15,-3 14 6-15,17 13-10 16,-18 5 6-16,1 0 6 16,10-6 0-16,-17-9-6 15,7-5 7-15,-7-7-1 0,-1-5 0 16,-6 0 4 0,11 0-1-16,-4 0-3 0,6-11 0 15,11-15-2-15,-10 6 4 16,7-9-2-16,-14 7 0 15,17 2 9-15,-17 2-11 16,6 9 2-16,-13 4 0 16,0 5-8-16,11 0 6 15,-4 0-3-15,6 9-1 16,1 11 0-16,10 5 0 16,-10-2 6-16,0-6 0 15,3-2-4-15,-3-7 4 16,-14-8 0-16,7 0-1 15,-1 0 6-15,12 0-5 16,2-3 0-16,11-17 0 0,-10 0 0 16,10 0 3-16,-11 0-3 15,4 4 0-15,-3 3 5 16,-4 5-11-16,-3 6 6 16,0 2-15-16,3 0-7 15,4 15-49-15,-1 18-46 16,4 1-99-16,-3 0-104 15</inkml:trace>
  <inkml:trace contextRef="#ctx0" brushRef="#br0" timeOffset="149595">6212 3862 645 0,'0'0'110'16,"0"0"18"-16,0 0 11 15,0 0-44-15,0 0-40 16,0 0 3-16,0 0-54 16,-65-28 3-16,116 18-2 15,8 5 2-15,17-4 3 16,-11 6-10-16,-14 3 0 0,-20 0 0 15,-10 0 0 1,-14 0 0-16,-7 3-2 0,0 15 1 16,0 7 1-16,-52 7 0 15,-6 4 2-15,-7-1 1 16,10-7-3-16,20-10 0 16,28-7 0-16,7-5-4 15,0 0 1-15,0 0 3 16,35 2 0-16,3-2 8 15,13-4-6-15,1 4 0 16,-1-6-2-16,11 0-7 16,3 0-23-16,-6 0-141 0,-8 0-107 15,-20-14-217 1</inkml:trace>
  <inkml:trace contextRef="#ctx0" brushRef="#br0" timeOffset="150496">6814 3882 409 0,'0'0'161'0,"0"0"15"0,0 0-57 16,0 0-43-16,0 0-39 16,0 0-31-16,34-32 13 15,21 24-6-15,-20-4-8 16,3 3 18-16,-7 1-16 15,-18 0 18-15,-6 2 15 16,-7 2-4-16,0-1 40 16,0 0-51-16,-7-1-16 0,-13 0 4 15,-4 4-10-15,3 2-2 16,4 0-1-16,3 0-7 16,0 19 6-16,7 7-2 15,-3 2 3-15,10 1-5 16,0-3 8-16,10-4-3 15,32-10 0-15,13-9 1 16,3-3-4-16,1 0 3 16,-1-11 0-16,-6-12-3 15,-15 0 7-15,-13 3-4 0,-3 3 4 16,-21-1 2 0,0-1 23-16,0 1 7 0,0-2-7 15,-14 6 15-15,-10 3-31 16,17 8 11-16,1 3-14 15,6 0-9-15,0 0-2 16,0 11-23-16,20 12 24 16,11 6 0-16,7-1 4 15,0 1-4-15,6 4 0 16,-9 0 8-16,10-2-11 16,-15-5 3-16,-9-4 0 15,3-1-6-15,-24-11 8 16,0-3-2-16,0-2 0 0,0 1-24 15,-51-2 10 1,13-4 13-16,0 0-2 0,24 0-5 16,14 0 11-16,0-18-3 15,0-8 0-15,52-11-3 16,6-3 1-16,11 3 2 16,-11 2 0-16,-13 13-4 15,-17 14 6-15,-18 2-2 16,-3 6 0-16,-7 0 5 15,0 0-14-15,0 0 9 16,0 0-15-16,14 6 12 16,-1 16 1-16,11-2 2 0,-10-4 0 15,10-1 5 1,4-2-7-16,3-8 2 0,13-5 0 16,-6 0 7-16,7 0-1 15,-4 0-3-15,-3-20 31 16,-7 0-20-16,-10-6 27 15,-4 3-35-15,-17-6 13 16,0 3 20-16,-17 1-37 16,-35-1 3-16,-13 9-5 15,6 6 0-15,-3 5-10 16,18 6 10-16,23 0-51 16,-3 26-64-16,17 8-53 15,7-3-120-15,0-2-234 16</inkml:trace>
  <inkml:trace contextRef="#ctx0" brushRef="#br0" timeOffset="150849">8526 3619 611 0,'0'0'156'15,"0"0"-30"-15,0 0-16 16,0 0-72-16,0 0-21 0,0 0-9 16,-17-17 0-1,17 17-16-15,0 0 1 0,0 0 7 16,0 8 3-16,24-2 4 16,-3-6-7-16,-4 0 15 15,-3 0 8-15,-1 0 63 16,-6-3-13-16,4-11-20 15,-11 5 5-15,0 3-40 16,0 1 2-16,0 5-19 16,0 0-1-16,0 0-1 15,-18 0-88-15,-2 26-53 16,-4 2-72-16,10 1-63 16</inkml:trace>
  <inkml:trace contextRef="#ctx0" brushRef="#br0" timeOffset="151013">8657 3907 24 0,'0'0'621'0,"0"0"-537"16,0 0 58-16,0 0 33 16,0 0-73-16,-138 166-62 15,70-111-17-15,-29 10-23 16,-13-2-74-16,-17 3-422 15</inkml:trace>
  <inkml:trace contextRef="#ctx0" brushRef="#br1" timeOffset="154255">9771 1992 501 0,'0'0'228'16,"0"0"-97"-16,0 0-6 15,0 0-54-15,0 0-39 16,0 0-24-16,0 0 7 15,0 43-13-15,-7 6 17 16,-17 4-12-16,-21 5 28 16,1 8-25-16,-15 8-9 15,-13 6 5-15,3 3 2 16,4-9-8-16,13-11 0 16,21-17-54-16,18-15-57 15,6-13-52-15,7-10-45 16,0-8-197-16</inkml:trace>
  <inkml:trace contextRef="#ctx0" brushRef="#br1" timeOffset="154561">9950 1903 453 0,'0'0'144'15,"0"0"-24"-15,0 0-23 16,0 0-9-16,0 0-48 16,0 0-26-16,0-42-14 15,0 82 12-15,0 17-9 0,-24 17 46 16,-21 13-27-16,-7-3 18 16,1 5-28-16,-1-6-7 15,8-5 3-15,-1-5 1 16,7-10-9-16,17-11 0 15,4-12-1-15,17-14-1 16,-7-9-110-16,7-6-54 16,0-11-30-16,18 0-104 15</inkml:trace>
  <inkml:trace contextRef="#ctx0" brushRef="#br1" timeOffset="155258">10170 2275 450 0,'0'0'168'0,"0"0"-55"0,0 0-30 16,0 0-18-16,0 0-37 16,0 0-3-16,-38 163 28 15,31-103-30-15,-7-3 6 16,7 1-8-16,1-7-21 15,-12-3 16-15,12-11-16 16,6-8 0-16,-7-12 2 16,7-11 7-16,0-6-9 0,-7 0 20 15,0 0-3 1,-10-29 75-16,3-22-92 0,7-26 0 16,7-12-5-16,0-5 8 15,0 3-3-15,0 2 0 16,0 6-5-16,0 11-4 15,0 9 1-15,0 17 8 16,7 21-12-16,7 11 3 16,17 8 7-16,0 6-11 15,13 4-24-15,1 29 36 16,-11 21-12-16,-10 3 9 16,-10 6-7-16,0-2 10 15,-14-7 1-15,0-9 0 16,0-7-2-16,-7-7-8 0,-7-11 6 15,-10-5 4-15,17-8-11 16,7-3 12-16,0-4-1 16,0 0 0-16,0 0 8 15,0 0-15-15,0 0 7 16,18-4 0-16,16-6-10 16,11 4 12-16,6 6-2 15,4 0 0-15,-3 3-3 16,-7 29-5-16,-4 2 8 15,-3 9 0-15,-14 0-6 16,-17-1 7-16,-7-1-1 16,0-7 0-16,-59-6 6 15,-10-5 3-15,-10-9-9 0,-3-11 0 16,13-3 5 0,4 0 5-16,20-11-10 0,14-18 0 15,31-11-41-15,0-20-40 16,62-8-222-16</inkml:trace>
  <inkml:trace contextRef="#ctx0" brushRef="#br1" timeOffset="156159">11002 2550 415 0,'0'0'144'0,"0"0"-8"16,0 0-12-16,0 0-51 16,0 0-12-16,-193-158-28 15,169 147 2-15,11 5 12 16,6 6-41-16,0 0-6 16,-4 23-7-16,-2 23 7 15,6 14-1-15,7 8 1 16,0 1 0-16,0-9-7 15,0-14-18-15,38-15-11 16,13-19-3-16,-6-12 7 16,-11 0 30-16,4-21 2 0,-14-18 0 15,-3-1 7 1,-4-6-2-16,-10 6 3 0,-7 3 13 16,0 14-13-16,0 9 26 15,0 8-26-15,0 6 0 16,0 0-8-16,0 6-18 15,0 14 18-15,0 9 0 16,0-1 4-16,21-6-7 16,9-7 3-16,8-9 0 15,-3-6-10-15,9 0 25 16,1-15-14-16,-7-19-1 16,0-3 11-16,-11-3-9 15,-3 0-2-15,-17 5 0 16,-7 4 16-16,0 3-16 15,0-1 27-15,0 11 3 0,0 7-26 16,0 6 22-16,0 5-26 16,0 0-23-16,0 31 19 15,31 17-3-15,4 7 7 16,2 2 0 0,1-3-11-16,-7-5 3 0,-10-6-40 15,-14-11 3-15,-7-4 8 16,0-11-30-16,0-4 19 15,-14-12 2-15,-17-1 40 16,3 0 2-16,-3 0 4 16,18-8 0-16,13-4-2 15,0 1 2-15,7-3-1 0,44-6-3 16,14-6-8 0,4-5 8-16,-3-13-1 0,2-4 5 15,-9-4-2-15,-21 1 11 16,-11 5 0-16,-20 6 40 15,-7 9-6-15,0 5 23 16,0 12-20-16,-7 8 0 16,-20 6 13-16,3 0-49 15,10 12-5-15,-10 28-5 16,24 8 4-16,0 1-11 16,0 0 7-16,31-4 0 15,20-5-5-15,8-3 10 16,3 1-5-16,3-7 0 15,-7 1-86-15,-6-13-100 0,-7-8-235 16</inkml:trace>
  <inkml:trace contextRef="#ctx0" brushRef="#br1" timeOffset="158036">13068 2029 551 0,'0'0'136'0,"0"0"-6"16,0 0-25-16,-96-152 8 16,65 133-15-16,11 10-48 0,-1 9-7 15,-3 0-28 1,-7 34-5-16,10 32-20 0,1 22 9 15,9 7 1-15,11-3-9 16,0-9 16-16,45-15-7 16,0-7 0-16,-1-22 6 15,8-13-8-15,-14-15 2 16,13-8 0-16,-6-3-4 16,7-3 11-16,6-25-7 15,-6-9 0-15,3-1 6 16,-11 1-15-16,-16 0 9 15,10 3 0-15,-18 8-7 16,4 9 5-16,-17 9-1 16,7 8-7-16,-14 0-25 15,7 0 7-15,10 11 6 0,-3 3 12 16,-7 0 1 0,0-2-10-16,3-10 17 0,-10-2 1 15,0 0 1-15,0 0 9 16,0-2 5-16,0-21-14 15,-17-5 27-15,-11 2-20 16,4 5 25-16,4 8-1 16,-5 6-13-16,19 5 14 15,-8 2-32-15,7 0-11 16,-3 20 10-16,3 25-14 16,-7 10 15-16,14 2 0 15,0-6 4-15,0-2-11 0,0-15 7 16,7-8-9-16,7-11 4 15,3-10-39-15,-3-5 30 16,-8 0 4-16,19-14 10 16,-19-18 6-16,1-7-6 15,0-5 0-15,-7-4 32 16,0-1-28-16,-7 3 30 16,-24 6 0-16,11 9-23 15,-11 13 32-15,10 8-33 16,-10 10-10-16,11 0 0 15,-5 8-8-15,12 35 7 16,13 14 0-16,0 5-2 16,0-1-5-16,31-6 8 15,13-7 0-15,8-11-5 16,0-8 7-16,-8-15-2 0,1-11 0 16,-11-3-11-16,-3 0 6 15,0-20 5-15,-3-14 0 16,-4-4 9-16,-10 0 0 15,-1 5-9-15,-6 10 0 16,-7 8 10-16,10 10-14 16,-10 5 4-16,0 0-16 15,14 0 10-15,0 12-19 16,3 10 22-16,-3-2-1 16,0-3-5-16,-7-3 0 0,-1-4 9 15,12-5 0 1,-11-3-13-16,6-2 7 0,4 0 6 15,11 0-2-15,3-11 7 16,-4-11-6 0,4-7 1-16,0 1 0 0,-10 3-4 15,-7 1 13-15,3 6-9 16,-10 13 0-16,7 5-4 16,3 0-3-16,3 5-8 15,11 27-4-15,-3 5 12 16,3 0-29-16,0-3 14 15,3-8-9-15,4-8-19 16,0-10 41-16,6-8-2 16,8 0 11-16,-7-5-1 15,-1-21 8-15,-23-9-4 16,-4-2 19-16,-10 0-15 16,-7-6 45-16,0 6-18 0,-17 0-4 15,-28 3 13-15,0 5-38 16,4 15 20-16,3 8-16 15,7 6-5-15,11 0-8 16,3 26-11-16,-4 17 15 16,-3 14-15-16,17 0 22 15,7-6-7-15,0-6 0 16,0-12-39-16,38-13 21 16,-7-9-18-16,3-11 27 15,11 0-2-15,-7-17 22 16,6-26-10-16,-6-11 18 15,-17-9-16-15,-4-3 50 0,-17-3-18 16,0-2-9-16,0-1 29 16,-17 1-25-16,-11 8 4 15,4 9-3-15,4 14-25 16,13 14 21-16,-4 15-27 16,11 11 0-16,0 0-9 15,0 6-10-15,0 42 0 16,0 23 9-16,0 18 20 15,11 5-19-15,3-5 9 16,-1-9 0-16,18-14-9 16,7-21-4-16,14-10-11 15,-8-18 6-15,8-11-15 16,0-6 33-16,-1 0-16 0,-13-15 16 16,-11-14-5-16,4-1 17 15,-17-3-12-15,-7 5 0 16,-7 0 10-16,0 5 18 15,0 3-16-15,0 12 7 16,0 2 9-16,-7 6-23 16,7 0-10-16,0 0 2 15,0 28-22-15,0 12 18 16,0 3 7-16,0-3 0 16,24-9-6-16,4-5 13 15,3-5-14-15,20-13-11 16,8-6-62-16,9-2 3 0,-9 0-67 15,-14-14-56-15,-32-6-122 16</inkml:trace>
  <inkml:trace contextRef="#ctx0" brushRef="#br1" timeOffset="158358">15018 2023 156 0,'0'0'369'15,"0"0"-246"-15,0 0-15 16,0 0-16-16,0 0-13 16,0 0-68-16,-31-37-11 15,31 60-9-15,0 3 5 0,0-3 4 16,0-12 0-16,0-2 11 16,0-9-11-16,0 0 9 15,10 0-8-15,4-12 49 16,0-17-2-16,10-5-9 15,-17 0 9-15,0 0-34 16,-7 5 16-16,0 0-17 16,0 10-2-16,0 6-21 15,-7 8 10-15,-7 5-53 16,4 0-63-16,3 26-120 16,7 6-4-16</inkml:trace>
  <inkml:trace contextRef="#ctx0" brushRef="#br1" timeOffset="158949">15537 1766 717 0,'0'0'136'0,"0"0"-6"0,0 0-10 16,0 0-25-16,0 0-20 15,0 0-64-15,0-71-11 16,0 102-11-16,7 23 4 16,7 27 0-16,-4 10 7 0,-10 4 0 15,0-5 0-15,0-6 10 16,0-13-10-16,14-22 0 16,0-15-12-16,3-17 5 15,-10-9-48-15,0-8-21 16,-1 0 31-16,-6-2 25 15,0-30 20-15,0-5 0 16,-6-5 2-16,-32 5-11 16,0 8 9-16,10 6 0 15,4 8 9-15,11 4-3 16,6 2-1-16,7 7 1 16,0-1-1-16,0 0 3 15,0 0-8-15,27-5 0 16,18 1-14-16,6-4 25 15,1 0-11-15,10-4 0 16,-11-5 6-16,1 3 6 0,-21-5 0 16,-3 4 17-16,-15 4 28 15,-2 6-44-15,-11 1 32 16,0 5 9-16,0 2-43 16,0 0-11-16,0 0-7 15,6 28-9-15,-6 13 3 16,14-2 22-16,-7 5-9 15,10-11 0-15,-10-2 8 16,7 1-13-16,-7-6 5 16,-7-3-83-16,0-3-34 15,0-6-113-15,0-10-111 0</inkml:trace>
  <inkml:trace contextRef="#ctx0" brushRef="#br1" timeOffset="159294">15857 1669 475 0,'0'0'110'16,"0"0"-33"-16,0 0-28 16,0 0-49-16,0 0 0 15,0 0 5-15,-38 111 4 16,38-82-8-16,0-9 13 0,21-4-13 15,10-9 35 1,6-7-13-16,1 0 14 0,-3-9 23 16,-4-15-42-16,0-3 28 15,-25 1-12-15,-6 3-31 16,0 1 29-16,0 4-32 16,-6 7 0-16,-12 5-9 15,-2 6-9-15,13 0-83 16,7 23-34-16,0 16-42 15,0 14-257-15</inkml:trace>
  <inkml:trace contextRef="#ctx0" brushRef="#br1" timeOffset="160050">16500 2124 502 0,'0'0'207'0,"0"0"-87"0,0 0-1 16,0 0 7-16,-28-146-69 16,4 128-7-16,-3 7-12 15,3 6-31-15,17 5 4 16,-7 0-11-16,4 25-11 16,-4 15-1-16,0 12 15 15,7-3-3-15,7-1 0 16,0-8 5-16,0-8-13 0,0-12 8 15,7-6-9-15,21-14 7 16,-4 0-36-16,7 0 38 16,-4-6 0-16,-3-20 7 15,-10-8 1-15,-7-6-8 16,-7-6 0-16,0 0 30 16,0-3-14-16,0 8 20 15,-21 5-8-15,-10 14-26 16,11 10 13-16,-4 12-15 15,3 0-10-15,4 9 6 16,10 25-10-16,7 9 14 16,0 2 0-16,0-4 1 15,0-7-10-15,31-5 9 0,-4-7 0 16,11-8-4 0,-7-8 10-16,-3-6-6 0,3 0 1 15,7-6 5-15,-11-16 8 16,4-4-14-16,0 1 0 15,-10-1 2-15,-8 0 12 16,4 6-14-16,-17 8 0 16,7 7 10-16,0 5-11 15,0 0 1-15,0 0-10 16,10 8 6-16,4 24-18 16,3 8 21-16,-3 2 1 15,3-4 0-15,-11-7-7 0,8-7 7 16,-14-10 0-1,3-8-5-15,-10-6 14 16,7 0-9-16,0 0 14 0,7-18-7 16,3-16 8-16,3-1-14 15,1 4-1-15,3-1 12 16,-3 12-3-16,-4 6-9 16,4 11 0-16,3 3-10 15,3 0 2-15,-3 6-5 16,-3 16 1-16,3 7 10 15,-3-2-34-15,-15-2-12 16,1-2-39-16,11-6-80 16,-18-5-71-16</inkml:trace>
  <inkml:trace contextRef="#ctx0" brushRef="#br1" timeOffset="160235">17531 2009 781 0,'0'0'36'0,"0"0"-36"16,0 0-4-16,0 0-115 15</inkml:trace>
</inkml:ink>
</file>

<file path=ppt/ink/ink15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5-18T12:49:51.064"/>
    </inkml:context>
    <inkml:brush xml:id="br0">
      <inkml:brushProperty name="width" value="0.05" units="cm"/>
      <inkml:brushProperty name="height" value="0.05" units="cm"/>
      <inkml:brushProperty name="color" value="#3165BB"/>
      <inkml:brushProperty name="fitToCurve" value="1"/>
    </inkml:brush>
  </inkml:definitions>
  <inkml:trace contextRef="#ctx0" brushRef="#br0">4067 677 585 0,'0'0'271'0,"0"0"-129"16,0 0 15-16,0 0 0 16,0 0-68-16,0 0-15 0,-155-129-33 15,155 121-17-15,0 0 1 16,0 4-25-16,31 4-4 15,20 0 1-15,15 0-6 16,9 0 6-16,-2 20 3 16,-15 6 0-16,-13 3-10 15,-21 5 9-15,-17 3-2 16,-7 6 3-16,0 9-8 16,-45-3 3-1,-7-4 5-15,-13-8 0 0,10-5-3 16,3-12 7-1,25-9-4-15,10-6 0 16,10-1 11-16,7-2-13 16,0 1 2-16,0-3 0 0,0 0-8 15,7 0 6-15,31 0 2 16,6 0-7-16,25 0 15 16,3 0-9-16,18 0 1 0,-1 0 0 15,0 0-8-15,15 0 10 16,-15 0-4-1,7 0-37-15,-17 0-115 16,-17 0-89-16,-34-5-125 0</inkml:trace>
  <inkml:trace contextRef="#ctx0" brushRef="#br0" timeOffset="569">4328 22 659 0,'0'0'139'0,"0"0"9"0,0 0-8 16,0 0-31-16,0 0-33 15,0 0-57-15,-261-28 17 16,202 39-4-16,1 18-28 0,-4 8 20 15,-4 3-6 1,15 8-12-16,-8 10 19 16,8 14-25-16,6 7 10 15,0 17-2-15,14 6-1 16,25 4-1 0,6 5-6-16,0 1 0 15,58 2-2-15,31-6 4 0,21-5-2 16,25-14 0-16,6-23 4 15,-7-23-2-15,-7-23 0 16,-17-17 1 0,0-3 45-16,3-18-19 15,-3-30 15-15,18-18 2 0,-5-14-23 16,-2-15 25-16,-4-13-27 16,-14-9-7-16,-28-6 9 0,-23-3-19 15,-52 3 12-15,0 9-11 16,-89 14 3-1,-45 11 0-15,-14 19-8 0,-7 17 0 16,21 17-9-16,17 12 5 16,28 12 4-1,-1 10 0 1,15 2-24-16,9 0-12 16,8 0-43-16,-1 31-23 15,4 12-29-15,21 5-146 16,-4 10-176-16</inkml:trace>
  <inkml:trace contextRef="#ctx0" brushRef="#br0" timeOffset="2072">3836 1317 217 0,'0'0'350'0,"0"0"-156"15,0 0-39-15,0 0-3 16,0 0-42-16,0 0-26 16,0-8-23-16,0 8-33 15,-7 0 1-15,-31 20-8 16,-13 11 1-16,-21 9 19 15,-18 6-24-15,-13 9 4 16,-24 4 6-16,-21 8-20 16,-14-2 11-16,-16 6-10 15,-1 1-5-15,7-4 21 16,17-1-21-16,7-8 4 16,21-4 5-16,24-4-8 0,24-8 5 15,17-6-9 1,10-8 2-16,25-7-2 0,3-7 1 15,17-6-1-15,0-7 1 16,7-2 8-16,0 0-7 16,0 0 0-16,0 0 1 15,0 0 6-15,0 0-6 16,0 0-3-16,0 0 0 16,0 0-15-16,0-9-23 15,0-8-73-15,0 3-42 16,0 3-107-16,0 5-212 15</inkml:trace>
  <inkml:trace contextRef="#ctx0" brushRef="#br0" timeOffset="2695">570 2384 575 0,'0'0'128'16,"0"0"-11"-16,0 0 4 0,0 0-11 16,0 0-42-1,0 0-22-15,0 0-8 0,20 0-19 16,18 0-10-16,7 0-8 15,6 0 8-15,8 0-9 16,-1 0 0-16,-3 0 3 16,-20 0-4-16,-4 0 1 15,-18 0 0-15,-13 0-1 16,0 3-4-16,0 8 2 16,0 3 3-16,-13 10 0 15,-32 4 9-15,-7 1-9 16,1-1 0-16,6-2-8 15,14-9-3-15,11-5 8 16,13-6-5-16,7-1 5 16,-11-5-2-16,11 0 10 0,0 0-5 15,0 0 12-15,0 0-12 16,18 0 0-16,19-5-1 16,15 1-13-16,0 4 13 15,-1 0-8-15,-6 0 9 16,0 22-3-16,-25 4 0 15,4 3 2 1,-17 0 1-16,-7 3 0 0,0-7 10 16,0 1-10-16,-24-6 9 15,-21-6 4-15,-20-11-13 16,-11-3 19-16,11 0-19 16,7 0-10-16,13-17-8 0,21-6-46 15,10-5-29-15,7-1-98 16,7-8-126-16</inkml:trace>
  <inkml:trace contextRef="#ctx0" brushRef="#br0" timeOffset="3199">841 1961 389 0,'0'0'290'0,"0"0"-119"16,0 0-13-16,0 0-60 16,0 0-10-16,-220-106-29 0,176 106-48 15,-1 6 9-15,-7 31-20 16,-6 17 3-16,-11 18 0 16,4 22 0-16,-11 15 4 15,4 13 3-15,3 10-8 16,24 0 5-1,25-7-7-15,20-7-1 0,0-24-5 16,38-14-1-16,51-20 5 16,21-8 1-16,14-18 2 15,27-11-2-15,11-15 1 16,17-8 0-16,-1 0 13 16,-16-37-7-16,-14-14 34 0,-14-15 19 15,-31-20-15-15,-14-17 27 16,-30-14-27-16,-28-6-15 15,-31-2 6-15,-7 1-30 16,-69 14 16-16,-27 0-20 16,-17 13 8-16,-11 14-9 15,-3 17 0-15,-7 18-2 16,14 19-9-16,17 15 8 16,7 14-7-16,20 2-13 15,25 56-60-15,34 22-50 16,24 23-169-16,17 9-419 15</inkml:trace>
  <inkml:trace contextRef="#ctx0" brushRef="#br0" timeOffset="4666">5311 1323 436 0,'0'0'179'0,"0"0"2"16,0 0-31-16,0 0-22 16,0 0-35-16,0 0 14 15,-168-135-65-15,151 133-4 16,10-1-3-16,0 3-22 15,7 0 11-15,0 0-24 16,0 0-9-16,24 31 4 16,41 24-5-16,45 22 10 15,31 6 6-15,24 3 1 16,11-3 0-16,-4-3-6 16,6-9-1-16,-16-5 7 0,-7-9-1 15,-14-11-6-15,-14-3 1 16,-24-3 2-16,0-6 9 15,-13 3-8-15,-1-5-2 16,-13-6 11-16,-4-4-8 16,-10-5-2-16,-21-5 3 15,-3-6-5-15,-14-4 19 16,-17-2-12-16,0 0-2 16,-7 0 16-16,0 0-17 15,0 0 13-15,0 0-1 16,0 4-16-16,0-4 16 15,0 2-17-15,0-2 0 0,0 0-1 16,0 0 6 0,0 0-5-16,0 3 0 15,0-3 3-15,0 3-7 0,0-3 4 16,0 0 0-16,0 0-3 16,0 0 9-16,0 0-6 15,0 0 0-15,0 0 3 16,0 0-2-16,0 0-1 15,0 0 0-15,0 0 2 16,0 0 5-16,0 0-7 16,0 0 0-16,0 0 2 15,0 0-2-15,0 0 0 16,0 0 0-16,0 0-2 0,0 0 6 16,0 0-4-1,0 0 0-15,0 0 0 0,0 0-8 16,0 0 8-16,0 0-5 15,0 0 5-15,0 0-43 16,0 0-25-16,0 2-33 16,0-2-35-16,0 0-13 15,0 0 4-15,0 0-35 16,0 0 2-16,0 0-53 16,0 0-106-16</inkml:trace>
  <inkml:trace contextRef="#ctx0" brushRef="#br0" timeOffset="5279">7543 2493 514 0,'0'0'156'0,"0"0"4"16,0 0-10-16,0 0-28 15,0 0-21-15,0 0-22 16,-7-83-22-16,-7 74 2 16,-3 4-27-16,10-1-3 15,-14 0-5-15,-3 2-17 16,4 2 7-16,6 2-14 16,4 0 3-16,3 0-11 15,7 0 3-15,0 12-2 16,0 8 5-16,0 6-4 15,0 2 4-15,24 1 2 16,3-4 0-16,18 7-1 16,0-4 2-16,6 1-1 15,-13-3 0-15,-7-4 6 16,-10-1-6-16,-4-1 0 16,-10-4 0-16,-7 2-5 0,0-5 6 15,0-3-1-15,0 1 3 16,-17-2 2-16,-11-3-3 15,-10-1-2-15,-6-5-40 16,-1 0-39-16,0 0-134 16,7-3-124-16,4-27-282 15</inkml:trace>
  <inkml:trace contextRef="#ctx0" brushRef="#br0" timeOffset="5349">7543 2493 500 0</inkml:trace>
  <inkml:trace contextRef="#ctx0" brushRef="#br0" timeOffset="5409">7543 2493 500 0,'-28'-140'172'0,"49"134"-68"15,10 6-20-15,14 0-56 0,6 0-20 0,14 0-8 16,-6 0-61-16,-8 0-262 16</inkml:trace>
  <inkml:trace contextRef="#ctx0" brushRef="#br0" timeOffset="5914">7656 2027 689 0,'0'0'181'16,"0"0"-66"-16,0 0 21 15,-230-78-15-15,161 73-63 16,-10 5-17-16,-4 0-6 16,-6 5-27-16,0 32 13 15,6 12-11-15,11 20-10 16,7 16 18-16,3 18-18 16,17 15 8-16,11 10-8 0,16 10 10 15,12 2-12 1,6-6 2-16,24-11 0 0,48-17-10 15,24-17 9 1,24-21 1-16,11-23 0 16,20-22 4-1,11-23-1-15,17-2 1 0,-24-44-4 16,-21-14 18 0,-31-11 4-16,-21-18 27 15,-30-23-3-15,-7-19-19 16,-25-15 13-16,-13 3-23 0,-7 14-7 15,-14 16 19-15,-61 16-28 16,-22 10 3-16,-19 10-4 16,-25 13 2-16,0 13-9 0,6 20 5 15,12 17-27-15,16 14-18 16,28 0-68 0,10 50-65-16,25 17-188 0,-8 15-535 0</inkml:trace>
  <inkml:trace contextRef="#ctx0" brushRef="#br0" timeOffset="6799">693 3371 628 0,'0'0'242'0,"0"0"-44"16,0 0-42-16,0 0-27 15,0 0-35-15,0 0-51 16,-72-55 14-16,72 55-34 16,0 0-18-16,0 0-3 15,38 29 6-15,27 19-8 16,32 21 15-16,20 17-15 15,10 16 19-15,0 13-17 16,-3 8-2-16,-11 5 7 16,-16-4-2-16,-8-12-5 15,-17-10 0-15,-20-25 6 0,-8-17-9 16,-6-14 3-16,-7-13 0 16,-10-6 2-16,3-7 1 15,-10-6-3-15,-1-2 0 16,5-1 8-16,-18-6-7 15,7 1-1-15,-7-6 0 16,0 0 6-16,0 0 0 16,0 0-2-16,6 0-1 15,-6 0 2-15,0 0-10 16,0 0 3-16,0 0-61 0,-6 0-48 16,-46 12-171-1,-17 19-189-15</inkml:trace>
  <inkml:trace contextRef="#ctx0" brushRef="#br0" timeOffset="7286">1924 4777 540 0,'0'0'291'0,"0"0"-150"16,0 0 57-16,0 0-39 15,0 0-75-15,-257-60-7 16,219 60-49-16,7 0 1 16,3 0-24-16,-3 11-2 0,0 38-6 15,-3 22-2-15,3 24 5 16,10 19-4-16,4 8 7 16,17 2-4-16,0-12 1 15,24-24 0 1,14-19-6-16,21-29 3 0,13-14 1 15,10-17-4-15,15-9 7 16,6 0-1-16,10-35 3 16,-3-14 3-16,-7-8 1 15,-20-9-5-15,-18-8 8 16,-6-16 11-16,-15-7-15 16,-13-5 13-16,-17 2-7 0,-14 5-11 15,0 13 16 1,-27 10-16-16,-42 15 3 0,3 9-4 15,-16 11 5-15,10 11-6 16,3 10 1-16,11 9-14 16,13 7-7-16,0 0-52 15,25 0-34-15,2 20-49 16,18 9-83-16,0 2-22 16,0 0-127-16</inkml:trace>
  <inkml:trace contextRef="#ctx0" brushRef="#br0" timeOffset="7744">2028 5123 362 0,'0'0'234'0,"0"0"-111"15,0 0 50-15,0 0-20 16,0 0-28-16,0 0-56 15,31-115 10-15,-31 87-34 16,0-1-29-16,-14 9 18 16,-17 4-24-16,0 3 6 15,3 8-10-15,-3 2-1 16,-6 3-9-16,2 0 4 16,-3 6-9-16,7 17 6 15,18 5-22-15,6 10-4 0,7-4 22 16,0-5-29-16,0-7-1 15,20-11 2-15,18-5-2 16,7-6 6-16,-7 0 22 16,0 0 9-16,-11-6 7 15,-13-2-4-15,-4 2 15 16,-3 6 21-16,-7 0-16 16,0 0 1-16,0 0-23 15,0 0-1-15,0 20 0 16,0 20 3-16,7 8 0 15,-7 10-3-15,0-1 4 16,0-5-8-16,0-7-30 0,0-11-246 16,0-16-419-16</inkml:trace>
  <inkml:trace contextRef="#ctx0" brushRef="#br0" timeOffset="8649">6683 3653 261 0,'0'0'185'16,"0"0"-27"-16,0 0 10 16,0 0-22-16,96-168-38 15,-78 136-13-15,-12 7-5 0,-6 5-19 16,0 8 2-16,0 6-24 15,0 3-1-15,0 3-15 16,0 0-33-16,0 0 5 16,0 17-5-16,-37 27 0 15,-8 19 1-15,-13 10 1 16,-18 14 13-16,-7 1 15 16,-3 7-14-16,4 2 15 15,-1 3-18-15,1 3-8 16,3 2 16-16,10-5-19 15,4-8 6-15,6-12 1 0,8-11-5 16,-4-12 6-16,20-3-8 16,-3-5 0-16,7-12 12 15,4-11-12-15,10-12 5 16,10-8 0-16,7-6-4 16,0 0 13-16,0 0-5 15,0 0-4-15,0 0 15 16,0 0-21-16,0 0 7 15,0 0-3-15,0 0 2 16,0 0-14-16,24-12 4 16,21-8-47-16,20-3-38 15,-7 9-85-15,-20 12-217 16,-24 2-494-16</inkml:trace>
  <inkml:trace contextRef="#ctx0" brushRef="#br0" timeOffset="14541">5899 4737 524 0,'0'0'120'0,"0"0"1"0,0 0-2 16,0 0-16-16,0 0-28 15,0 0-1-15,-82-92-42 16,58 92-3-16,-4 0 6 0,-3 0-31 15,-7 0 1-15,-13 18-5 16,-1 13 6-16,-6 12-13 16,-1 10 7-16,1 23 0 15,3 13-7-15,3 13 10 16,25 9-3-16,3-8 0 16,24-5 6-16,0-13-14 15,62-8 8-15,24-14 0 16,27-18-12-16,4-15 21 15,10-22-9-15,7-8 3 16,-10 0 6-16,3-20 3 16,-17-8-11-16,-13-7 13 15,-15-4 47-15,-17-4-23 0,-3-15 27 16,-27-7-8-16,-11-12-32 16,-17-15 23-16,-7-11-28 15,-7-2-13-15,-45 1 2 16,-24 12 3-16,-20 16-12 15,-14 10 0-15,0 17-2 16,14 12-4-16,27 9 6 16,18 12-8-16,13 15 4 15,10 1-61-15,-23 5-27 16,-11 41-56-16,-4 23-42 16,-9 13-10-16,9 10-90 15</inkml:trace>
  <inkml:trace contextRef="#ctx0" brushRef="#br0" timeOffset="15134">5555 5192 325 0</inkml:trace>
  <inkml:trace contextRef="#ctx0" brushRef="#br0" timeOffset="18306">5624 5042 421 0,'0'0'175'0,"0"0"-68"0,0 0 15 16,0 0-39-16,0 0-40 16,0 0 7-16,0 0-39 15,0 0 1-15,0 0 10 16,0 0-21-16,21 0 16 16,10 0-13-16,7-2 0 15,-1-4-1-15,-9 4-3 16,-14-2 0-16,10 4 0 15,-11 0 5-15,-6 0-5 16,4 0 0-16,-4 0-13 0,-1 12 6 16,1 8-3-1,0 5 10-15,-7 5-6 0,7-2 14 16,-7 7-8-16,0 4 1 16,0 4 0-16,0 3 14 15,0 0-12-15,0-1 3 16,0 1-3-16,-7-11 6 15,0-4-3-15,7-11-6 16,0-3 2-16,0-6-2 16,0-5 3-16,0-3-3 15,0-3 2-15,0 0 9 16,0 0-2-16,0 0-9 16,0 0-30-16,-13 0-36 15,-18 0-172-15,17 0-104 16</inkml:trace>
  <inkml:trace contextRef="#ctx0" brushRef="#br0" timeOffset="18579">5779 5308 239 0,'0'0'196'16,"0"0"-116"-16,0 0-19 16,0 0 9-16,0 0-21 0,0 0-32 15,0-5 15-15,0 5-13 16,7-3 2-16,24-3 3 16,7-8-14-16,20-1 10 15,18-5-15-15,-4 1-5 16,-14 4-13-16,-27 7-322 15</inkml:trace>
</inkml:ink>
</file>

<file path=ppt/ink/ink15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5-18T12:57:57.648"/>
    </inkml:context>
    <inkml:brush xml:id="br0">
      <inkml:brushProperty name="width" value="0.05" units="cm"/>
      <inkml:brushProperty name="height" value="0.05" units="cm"/>
      <inkml:brushProperty name="color" value="#3165BB"/>
      <inkml:brushProperty name="fitToCurve" value="1"/>
    </inkml:brush>
  </inkml:definitions>
  <inkml:trace contextRef="#ctx0" brushRef="#br0">3050 1388 509 0,'0'0'121'0,"0"0"40"0,0 0 5 0,0 0-41 16,0 0-37-16,0 0 29 15,327-10-40-15,-135-13-5 16,1 2-53-16,-1 5-6 16,1 2-11-16,-14 2 5 15,-32 4-14-15,-30 5-8 16,-48 3-146-16,-41 0-289 16</inkml:trace>
  <inkml:trace contextRef="#ctx0" brushRef="#br0" timeOffset="-2071">1396 863 655 0,'0'0'166'0,"0"0"-62"16,0 0 32-16,0 0-27 0,0 0-28 15,0 0-29-15,0 0-30 16,-38-6 2-16,38 6-13 16,0 0-11-16,0-2 15 15,0-1-15-15,24-7 2 16,21-1 10-16,20-5-6 15,25-2 10-15,-1-2-10 16,7 1-3-16,-13 4 3 16,-4 1-6-16,-10-1 0 15,-18 7 0-15,-13-1 6 16,-10 3-6-16,-11 4 0 16,-17 2 2-16,0-3-4 15,0 3 5-15,0 0-3 16,0 0 11-16,0-3-8 15,0 1 9-15,-24-8-12 0,-14 2 9 16,-7-1-15-16,4 1 6 16,-14 2 0-16,3 0-2 15,8 0 8-15,16 4-6 16,-3 2 0-16,18 0 1 16,6 0-9-16,7 0 8 15,0 0-7-15,0 0 6 16,0 0-22-16,7 0 23 15,37 2 0-15,8 10 1 16,6-1-7-16,11 1 6 16,-11-4 0-16,1 7-2 15,-8-4 9-15,-6 6-7 16,-7-2 0 0,-17 2 1-16,-4 0-6 0,-17-3 5 15,0 4 0-15,0-2-1 0,-17 2 7 16,-18-5-12-1,-3 2-1-15,1-4-68 16,16-1-74-16,11-10-162 16,10 0-341-16</inkml:trace>
  <inkml:trace contextRef="#ctx0" brushRef="#br0" timeOffset="-1413">2710 468 630 0,'0'0'268'0,"0"0"-112"15,0 0 16-15,0 0-56 16,0 0-50-16,0 0-51 16,-45-39-14-16,45 39-1 15,7 0-8-15,31 3 8 16,20 17 0-16,0 5 4 15,18 4 0-15,-11 0-4 16,4 5 0-16,-10-3-2 16,-15 1 7-16,-16-3-5 15,-11-7 0-15,-17-2 6 0,0-3-15 16,-7-5 2 0,-44-6-19-16,6-6 6 0,-7 0-15 15,21 0 32-15,24-13 0 16,7-15-4-16,0-3 6 15,7-7-10-15,45-4 11 16,-1 2-5-16,1 3 11 16,-7 5-3-16,-7 8 3 15,-18 11-4-15,-3 2 21 16,-3 8-15-16,-7 0-4 16,0 3-1-16,10 0-1 15,-17 0-2-15,14 3 0 16,-7 17 1-16,0 6-8 0,10-1 7 15,-10 3 0-15,6 2 3 16,8-5 2-16,3-2-5 16,14-6 0-16,7-5 5 15,-1-7-4-15,1-5 0 16,-11 0-1-16,4 0 32 16,-24-9-3-16,10-13 9 31,-24-4 2-16,0-5-13-15,0-7 13 0,-7 1-24 0,-38-2-8 16,1 4-1-16,-8 6-4 0,1 9-3 16,6 9 0-1,7 8-7-15,7 3 4 0,11 0-29 16,6 9-44-16,14 22-43 0,0 0-95 16,27 1-155-16,32-9-366 15</inkml:trace>
  <inkml:trace contextRef="#ctx0" brushRef="#br0" timeOffset="-1023">3947 432 592 0,'0'0'216'16,"0"0"-27"-16,0 0-20 16,0 0-34-16,0 0-51 0,0 0-44 15,-103-126 4 1,93 126-35-16,10 0-9 0,0 2 0 15,0 24-17-15,0 11 17 16,0 6 0-16,0 4 3 16,10-5-8-16,11-2 5 15,23-5-4-15,1-10 0 16,7-8 4-16,13-11 0 16,-3-6 11-16,-4 0-10 15,-13-3 14-15,-14-22-10 16,-24-10 11-16,-7-5 36 15,0-6-26-15,-24-2-1 16,-21-1-10-16,-6 9-14 16,-8 6 7-16,1 8-8 15,6 11 0-15,14 10-5 0,7 5-6 16,4 0-56 0,10 26-65-16,17 8-110 0,0-3-84 15,44-13-339-15</inkml:trace>
  <inkml:trace contextRef="#ctx0" brushRef="#br0" timeOffset="-534">4384 182 687 0,'0'0'218'0,"0"0"-7"16,0 0-33-16,-14-145-42 15,7 125-54-15,-10 9-31 0,10 5 6 16,7 6-41-16,0 0-9 15,0 14-7-15,0 26-2 16,0 17 0-16,0 12 2 16,0 5 0-16,0 0 0 15,14 1 6-15,3-10-6 16,-3-8 0 0,7-10 4-16,-4-13-12 0,10-14-5 15,-3-6-40-15,7-14 4 16,4 0-44-16,-4 0-9 15,-18-26-38-15,-13-5 9 16,0-6 41-16,-13-3 39 16,-39 2 9-16,7-1 35 0,-6 5 7 15,13 8 20 1,0 3 33-16,18 9-7 16,-5 5-1-16,25 3 4 15,0 6-4-15,0-3 5 0,0 3-40 16,0 0-9-1,31 0-1-15,28 0 17 16,23 0 12-16,15-11-13 0,-8-4-16 16,-10 7 7-1,-10 2-7-15,-24 6-48 16,-18 0-94-16,-10 0-65 16,-17 12-107-16</inkml:trace>
  <inkml:trace contextRef="#ctx0" brushRef="#br0" timeOffset="-194">2864 1117 230 0,'0'0'436'0,"0"0"-267"16,0 0 20-16,0 0-13 15,0 0-54-15,0 0-76 16,244-59-3-16,-65 21 11 0,34 4-39 16,18 3 2-1,-8 5-5-15,-10 9-6 0,-27 3-3 16,-35 8-3-16,-34 3-7 16,-41 3-26-16,-35 0-105 15,-31 9-119-15,-10 14-97 16</inkml:trace>
  <inkml:trace contextRef="#ctx0" brushRef="#br0" timeOffset="212364">4343 1675 416 0,'0'0'206'0,"0"0"-142"0,0 0 21 16,0 0-11-16,0 0 9 15,0 0 2-15,7-2-22 16,-7 2 9-16,0 0-28 15,-31 0-16-15,-28 2 17 0,-16 12-39 16,-22 4 14-16,-26 2-18 16,-36 2 7-16,-16 7-6 15,-28 0-3-15,-17 2 0 16,-10 3 0-16,-8-2 4 16,8 1-4-16,7 3 0 15,16-2 6-15,28-3-16 16,32-3 10-16,43-4-2 15,22-4-6-15,30-3-3 16,18-3 9-16,3 0-5 16,7-2-6-16,-4 2 8 15,-2 1 5-15,9 5 0 16,-10 2-6-16,0 9 2 16,4 8 4-16,2 3 0 15,-2 9-1-15,-4 9-5 0,0 5 6 16,4 7 0-1,-4 3-4-15,3 2 9 0,-10 6-5 16,-6-1 0-16,6 8 7 16,-14 1-2-16,7-2-5 15,1-3 0-15,-1-3 4 16,7-6 4-16,11 0-8 16,-4 0 4-16,3 8 0 15,-3 2 14-15,-6 7-8 16,9 1 0-16,-10 7 16 0,-7 9-25 15,8 4 17 1,-1 5-9-16,3-6-6 0,5-5 12 16,-1-6-14-16,10-3 5 15,-3 0 9-15,3 3-12 16,14-3 7-16,-10 3-10 16,10 0 5-16,0-3-1 15,1 0-2-15,-8-2-2 16,3 1 0-16,5 1 8 15,-15-3-8-15,-3-5 0 16,-4-4 0-16,-3-13 2 16,18-12-2-16,-1-12 0 15,14-14 0-15,0-8 7 16,0-6-8-16,0 0 1 16,0-6 0-16,0-2-5 0,0-1 7 15,0-3-2 1,0 2 0-16,0-3 7 0,0 1-8 15,0 7 1-15,14-1 0 16,-1 0-4-16,1-2 5 16,3-1-1-16,-3-6 0 15,0 1 5-15,10-1-6 16,-3-5 1-16,16-3 0 16,22 0 0-16,47 0 4 15,32-17-2-15,41-12-2 16,20-8 7-16,18-3-8 15,6 3 1-15,-9-3 0 16,-8 9 4-16,-27 5-2 0,-38 12-2 16,-38 8 0-16,-28 0-1 15,-2 2-2-15,2-1 3 16,1 0 0-16,10-1-4 16,3 0 5-16,18-3-1 15,-11-6 0-15,0 2 2 16,-10-4-3-16,-3 3 1 15,-14 0 0-15,-28 1-4 16,-3 2 6-16,-14 6-2 16,-10-5 0-16,-1 0 5 15,11-4-5-15,-3-7 0 16,10-7 0-16,7-4-3 0,-11-8-1 16,4-8 4-16,-10-6-1 15,3-9-3-15,-10 0 3 16,-1-6 1-16,-2 3 0 15,2 1-4-15,-6-1 6 16,0-6-2-16,-7-5 0 16,17-8 7-16,-10-12-11 15,14-2 4-15,-4-3 0 16,4 2-4-16,10-3 4 16,-4 3 0-16,11-3-1 15,7-6 3-15,-7-6-2 16,13-2 0-16,8 4 0 15,-8 8-4-15,8 9 4 0,-8 11 0 16,4 4-1-16,-20-2 11 16,9 3-9-16,-13 1-1 15,-10-4 1-15,3 2 2 16,-3 2-3-16,3-2 0 16,-4 4 0-16,4 2 7 15,-3 3-7-15,3 5 0 16,-3 1 2-16,3 6-8 15,-11 3 6-15,1 8 0 16,-7 0 0-16,3 4 7 16,-3-1-7-16,0-3 0 15,-7 1 1-15,0 3-7 16,7 4 6-16,-7 3 0 16,0 7-1-16,0 5 9 15,0 1-8-15,0-3 0 16,0 2 1-16,-7-3-6 0,-7 3 6 15,-10 3-1-15,4-2 0 16,-11 2 5-16,0 0-8 16,3 3 3-16,-10 0-1 15,1 3-9-15,9-4 10 16,-10-5 0-16,1 1-2 16,6 0-52-16,3 2-3 15,21 7-78-15,7-3-73 16,0 8-77-16,7 2-235 15</inkml:trace>
  <inkml:trace contextRef="#ctx0" brushRef="#br0" timeOffset="213054">5247 1723 144 0,'0'0'595'0,"0"0"-481"15,0 0-32-15,0 0 27 16,0 0-9-16,0 0-69 16,-10-25-3-16,10 25-28 15,0 3-12-15,0 31 6 0,0 9 6 16,0 6 0-16,0-4 0 15,0 4 11-15,0-7-12 16,0 2 1-16,0-13 0 16,0-5 0-16,0-9 1 15,0-8-1-15,0-5 0 16,0-4 11-16,0 0-7 16,0 0 10-16,0 0 22 15,-14-30 65-15,0-10-96 16,0-15 4-16,-3-8-1 15,4-5 3-15,6 0-11 16,0-4 0-16,7 6 0 0,0-3-4 16,0 4 6-1,0 8-2-15,14 8 0 0,6 12 6 16,4 12-11-16,-3 7 5 16,3 10-13-16,3 8 10 15,4 0-25-15,0 0-1 16,-3 14 22-16,-11 17-29 15,-10 12 18-15,-7 14-6 16,0 6-8-16,0-1 24 16,-24 5-6-16,-4-10 14 15,11-11 0-15,10-6-2 16,0-9-3-16,7-5 5 16,0-6-11-16,0-9 4 15,0 4-4-15,0-6 3 16,0-4 6-16,0 0-18 0,14 1 16 15,17 3-14-15,7-4-2 16,0-1 18-16,3-2-39 16,4 1-7-16,6-3-51 15,4 0-73-15,-20 0-100 16</inkml:trace>
  <inkml:trace contextRef="#ctx0" brushRef="#br0" timeOffset="213428">5852 1861 136 0,'0'0'298'15,"0"0"-165"-15,0 0-23 16,0 0-45-16,0 0-14 16,0 0-40-16,-7-48 3 15,7 48-14-15,0 0-12 16,0 0 11-16,0 2 0 15,0 7-1-15,0-6-3 16,0-1-11-16,0-2 16 16,7 0 0-16,10 0 2 15,-3 0 17-15,-7-16-7 16,0-5 18-16,-7-1 41 0,0-2-38 16,0 7 10-1,0-3-4-15,-7 9-31 0,-21 2-1 16,4 7-7-16,-7-2-5 15,18 4 0-15,6 0-14 16,0 0-59-16,7 4-54 16,7-2-87-16,51-2-368 15</inkml:trace>
  <inkml:trace contextRef="#ctx0" brushRef="#br0" timeOffset="213848">6358 1378 441 0,'0'0'181'0,"0"0"-48"15,0 0-23-15,0 0-16 16,0 0-41-16,0 0-19 16,0-74-13-16,0 71-19 15,0 3 8-15,0 0-10 16,-7 0-8-16,0 0-3 15,-17 11 13-15,17 17-2 16,-14 7 0-16,11-1 4 16,10 6-8-16,0 0 4 15,0 1 0-15,0 1-4 16,17 1 7-16,11-3-3 16,9-2 0-16,-12-4 3 0,-5 0-8 15,4-3 5-15,-10 1 0 16,-7-3-7-16,0-4 9 15,-7-5-2-15,0-6 0 16,0-2 5-16,-7-4-6 16,-24-8 1-16,-14 0 0 15,4 0 15-15,-4 0-9 16,7-6-5-16,1-8-1 16,23-6-73-16,7-2-68 15,7 1-102-15,0-1-198 16</inkml:trace>
  <inkml:trace contextRef="#ctx0" brushRef="#br0" timeOffset="214175">6571 1667 233 0,'0'0'136'16,"0"0"-53"-16,0 0-4 15,0 0-28-15,0 0-40 16,0 0 4-16,0-3-15 16,0 3 0-16,0 0 2 15,17 0 1-15,4 0 19 16,3 0 23-16,-11 0 0 16,1 0 27-16,-3-6-13 15,-11-7-3-15,0 0 11 0,0-4-38 16,0 3-2-16,0-3-21 15,-25 2 4-15,5 7-19 16,-4 3 9-16,3 5-53 16,4 0-91-16,3 0-121 15,14 0-315-15</inkml:trace>
  <inkml:trace contextRef="#ctx0" brushRef="#br0" timeOffset="214621">6825 1401 397 0,'0'0'150'0,"0"0"-48"16,0 0-18-16,0 0-7 15,0 0-76-15,0 0 4 16,103-32-5-16,-44 32 9 15,-8 0-10-15,-6-3 1 16,-14 3 0-16,-17-2 1 16,-14 2 5-16,0 0-6 15,0 0 7-15,0-6-3 16,-14 0-8-16,-17-2-3 16,10 2 7-16,4 6-7 0,-3 0 3 15,6 0 4-15,-3 0 0 16,10 6 5-16,-7 16-8 15,7 9 3-15,0 7 0 16,-10 2 16-16,17 3-15 16,0 2 15-16,0 2-1 15,0-2-7-15,0-2 20 16,0-3-19-16,0-6-5 16,7-5 10-16,3-10-9 15,-3-1-3-15,0-7-2 16,-7 1 0-16,0 2-76 15,0 1-229-15</inkml:trace>
  <inkml:trace contextRef="#ctx0" brushRef="#br0" timeOffset="214900">5140 2433 496 0,'0'0'146'0,"0"0"-44"16,0 0 4-16,0 0-34 15,306-75 0-15,-92 35-28 16,47-9-20-16,4 7-14 0,-18 7-2 16,-47 13-8-1,-59 10 0-15,-52 9-10 0,-48 3-15 16,-23 0-74-16,-18 0-25 15,0 0-84-15,-59 18-99 16</inkml:trace>
  <inkml:trace contextRef="#ctx0" brushRef="#br0" timeOffset="215082">5433 2545 276 0,'0'0'200'0,"0"0"-96"16,0 0-21-16,0 0-8 15,0 0 7-15,220-27 18 16,-35-13-18-16,46-9-46 0,13 7-30 16,-14 5 5-16,-37 13-11 15,-38 11-1-15,-59 13-58 16,-58 0-220-16</inkml:trace>
</inkml:ink>
</file>

<file path=ppt/ink/ink15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5-18T13:01:22.347"/>
    </inkml:context>
    <inkml:brush xml:id="br0">
      <inkml:brushProperty name="width" value="0.05" units="cm"/>
      <inkml:brushProperty name="height" value="0.05" units="cm"/>
      <inkml:brushProperty name="color" value="#3165BB"/>
      <inkml:brushProperty name="fitToCurve" value="1"/>
    </inkml:brush>
  </inkml:definitions>
  <inkml:trace contextRef="#ctx0" brushRef="#br0">3124 1568 498 0,'0'0'91'0,"0"0"-42"0,0 0-3 0,0 0-12 15,0 0 24-15,0 0-30 16,-262-57-1-16,211 40 10 16,-1 3-19-16,-23-1 25 15,-5 4-24-15,-23 5-14 16,-38 6 6-16,-24 0-7 15,-20 0-4-15,-15 6 0 16,-6 8 1-16,3-6-1 16,35 2 0-16,20 1 3 15,27 0-2-15,32 4 1 16,3 5-2-16,10 2 0 16,-13 4 2-16,17 2-5 15,-4 1 3-15,0 3 0 0,11-3-7 16,14 2 7-16,-1 3 0 15,14 0 0-15,0-2 0 16,11 2 0-16,3 4 0 16,3-2 2-16,-3 7-5 15,10 6 8-15,7 2-5 16,1 12 4-16,-12 3 4 16,12 5-2-16,6 6-3 15,0 6-1-15,0 5 14 16,0 11-12-16,0 6 14 15,0 7 9-15,6 5-20 16,12 5 15-16,-5 2-9 0,18 2-7 16,14 5 27-16,-4 12-11 15,14 11 13-15,-3 7 1 16,-7 2-31-16,-1 3 23 16,-16-1-15-16,3 1-11 15,-18-4 28-15,11-10-29 16,-17-14 7-16,0-7 11 15,-7-5-19-15,0-3 17 16,0-3-14-16,0-6 0 16,0-5 11-16,0-12-11 15,0-14-1-15,-7-11-2 16,7-15 8-16,0-20-6 16,0-11-2-16,0-10 0 0,0-7-8 15,0 0 14-15,14-6-6 16,17 3 0-16,3-1 8 15,21 1-8-15,18-3 0 16,30-3 0-16,17 0 1 16,14-3 5-16,28-24-6 15,-1 0 0-15,18 4 0 16,7 6-7-16,0 5 4 16,-8 9 3-16,-2 3-9 15,3 0 6-15,-1 0 3 16,-9 0-3-16,3 0-1 15,-18-2-4-15,5-12 8 0,-11-3 0 16,-14-4-7 0,-17-2 3-16,-14-3 4 0,-21 4 0 15,-16-7 4-15,-22 6-7 16,-13 3 3-16,-17 0 0 16,-7-2 3-16,-7-7 1 15,0-10-4-15,0-3 0 16,0-9 7-16,0-9-9 15,0-5 2-15,0-7 0 16,0-2-3-16,7-1 5 16,10-2-2-16,-10-3 0 15,0-6 6-15,-1-9-7 16,1-7 1-16,-7-10 0 16,0-17-4-16,0-14 6 15,-13-14-2-15,-18-14 0 0,17-9 7 16,-14 3-11-16,-3 13 4 15,7 18 0-15,-3 21-6 16,-4 8 11-16,3-4-5 16,-3 1 0-16,1-2 5 15,2-4-7-15,-10 3 2 16,14-4 0-16,-3 3-8 16,3-2 11-16,10 11-3 15,0 9 0-15,-3 15 6 16,-4 11-9-16,7 8 3 15,-10 4 0-15,4-1-9 16,-4-2 14-16,10-1-5 0,-10 3 0 16,3 6 8-16,8 5-13 15,-12 0 5-15,5 6 0 16,-4 12-8-16,10 0 12 16,-7 6-4-16,4 2 0 15,-3 1 8-15,-5 5-14 16,12 6 6-16,-1 0 0 15,-10 5-12-15,10 1 14 16,-17 3-2-16,-7 2 0 16,-13 4-8-16,-15 5-2 15,-16 0-8-15,-21 18-67 16,-24 44-46-16,-28 27-132 16,-24 16-189-16</inkml:trace>
  <inkml:trace contextRef="#ctx0" brushRef="#br0" timeOffset="2977">394 402 448 0,'0'0'183'15,"0"0"8"-15,0 0-61 16,0 0-14-16,0 0-14 16,0 0-37-16,0-100 3 15,0 100-49-15,0 0-16 16,0 0-6-16,0 16 3 15,0 19 0-15,6 8 0 16,5 11 11-16,-4 3-14 0,-7 3 3 16,0 1 0-16,0-7 0 15,0-8 7 1,7-10-7-16,-7-9 0 0,0-13 10 16,6-8-15-16,1-6 5 15,10 0 0-15,4 0 7 16,17-6 1-16,14-23-1 15,13-5-7-15,-3-3-23 16,-4 6-25-16,-20 7-61 16,-17 16-35-16,-14 2 5 15,-1 6-78-15,5 0-59 16</inkml:trace>
  <inkml:trace contextRef="#ctx0" brushRef="#br0" timeOffset="3366">1047 442 138 0,'0'0'232'16,"0"0"-137"-16,0 0-7 16,0 0-32-16,0 0-12 15,0 0-17-15,0-6-23 16,0 6-2-16,0 0-2 15,0 6 1-15,0 8 0 16,0-2-1-16,0-4 0 0,0-2 4 16,0-4 0-16,0-2-4 15,7 0 19-15,7 0 33 16,-4 0 26-16,-3-11-32 16,0-6-9-16,-7 0 8 15,0-2-35-15,0 6 9 16,0-1-17-16,0 2 9 15,0 6-22-15,-7 6 11 16,0 0-23-16,-10 0-59 16,3 0-98-16,0 0-10 15,14 10-339-15</inkml:trace>
  <inkml:trace contextRef="#ctx0" brushRef="#br0" timeOffset="3814">1611 135 137 0,'0'0'346'0,"0"0"-202"0,0 0 5 16,0 0-57-16,0 0-23 16,0 0-23-16,-38-65-33 15,31 65 9-15,7 0-22 16,-7 0-10-16,7 0 9 15,-7 23-9-15,7 3 10 16,-10 2-2-16,10 1 10 0,0 5-8 16,0 3 0-16,0-3 3 15,0-2-7-15,0-7 4 16,24 1 0-16,21-3-4 16,-1-3 7-1,1-2-3-15,7-1 0 16,-14-6 0-1,-11 0-3-15,-3-2 3 0,-17 2 0 16,-7 1-2 0,0 2 4-16,0 3-2 0,-7 3 5 15,-38 0-3-15,1-2 17 16,-8-8-19-16,7 3 3 16,1-11 2-16,6-2 2 15,7 0-14-15,4 0-19 0,2 0-65 16,19-8-10-16,6-12-109 15,0-6-346-15</inkml:trace>
  <inkml:trace contextRef="#ctx0" brushRef="#br0" timeOffset="4226">1951 342 366 0,'0'0'117'0,"0"0"-38"0,0 0 25 16,0 0-40-16,0 0-56 16,0 0-5-16,-7 2-3 15,7 7 0-15,0-3 0 16,0-1 3-16,7 1-3 16,7-6 3-16,10 0-2 15,-17 0 15-15,0 0 6 16,0 0 22-16,-7-11 1 15,0-1-24-15,0 3 8 16,0 2-17-16,0-2-11 16,-7 5 2-16,0-1-3 15,-7 5 0-15,4 0-1 16,3 0-13-16,7 0-5 16,-7 0-62-16,7 0-43 15,0 0-29-15,0 0-177 0</inkml:trace>
  <inkml:trace contextRef="#ctx0" brushRef="#br0" timeOffset="4618">2278 119 351 0,'0'0'161'0,"0"0"-43"16,0 0 4-16,0 0-41 0,0 0-11 15,0 0-30 1,-83-29-21-16,83 24 9 0,7 1-25 16,31-1 0-1,14-1-3-15,-1 0 8 0,11-2-8 16,3 2 0-16,-6 0 1 16,-1-2-8-16,-13 4 7 15,-14 2-26-15,-17-1-15 16,-14 3-20-16,0 0 46 15,0 0 4-15,-35 0-33 16,-3 0 1-16,-6 0 38 16,13 0 5-16,3 0 1 15,4 0 6-15,17 5 0 16,1 5 5-16,-1 4-2 16,7 3 15-16,0 0-8 0,0 3 13 15,0 11 9-15,0 6-24 16,0 9 17-16,7 0 4 15,6-3-10-15,1-3 5 16,3-2-27-16,-3-4 6 16,0-3-7-16,10-3 5 15,-17 1-16-15,0-6-53 16,-7-6-366-16</inkml:trace>
  <inkml:trace contextRef="#ctx0" brushRef="#br0" timeOffset="111580">4382 2180 532 0,'0'0'186'0,"0"0"-59"0,0 0 6 16,0 0-44-1,0 0-24-15,0 0-29 0,0 0-35 16,0 0 0-16,0 8 6 15,-45 30-7-15,-13 7 17 16,-7 1-9-16,-11 0 4 16,11-3-5-16,-18 1 1 15,8-8-2-15,2-8-6 16,29-5 0-16,13-8-4 16,17-10 13-16,14-2-9 15,0-3 0-15,0 0 7 16,0 0 12-16,0-8-18 15,7-18-1-15,7-2 4 16,-8-7 7-16,18 1-11 16,-17-3 4-16,7 5 2 0,-4 6 4 15,-10 6-7-15,7 3-3 16,-7 9 10-16,0 2 1 16,0 6-6-16,0 0-5 15,0 0-4-15,0 0-1 16,0 17-24-16,0 15 29 15,0 4-1-15,-7 7 9 16,-17 1-8-16,11-1 0 16,-5-2 5-16,5-3-10 15,13-6 5-15,0-9 0 16,0-7-2-16,44-4 8 16,15-6-6-16,3-6 3 0,10 0 2 15,4 0 5 1,-18-8-10-16,0-10-5 15,-27 1-66-15,-17 6-125 16,-14-1-140-16</inkml:trace>
</inkml:ink>
</file>

<file path=ppt/ink/ink15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5-18T13:02:07.750"/>
    </inkml:context>
    <inkml:brush xml:id="br0">
      <inkml:brushProperty name="width" value="0.05" units="cm"/>
      <inkml:brushProperty name="height" value="0.05" units="cm"/>
      <inkml:brushProperty name="color" value="#3165BB"/>
      <inkml:brushProperty name="fitToCurve" value="1"/>
    </inkml:brush>
    <inkml:brush xml:id="br1">
      <inkml:brushProperty name="width" value="0.05" units="cm"/>
      <inkml:brushProperty name="height" value="0.05" units="cm"/>
      <inkml:brushProperty name="color" value="#177D36"/>
      <inkml:brushProperty name="fitToCurve" value="1"/>
    </inkml:brush>
  </inkml:definitions>
  <inkml:trace contextRef="#ctx0" brushRef="#br0">76 1047 305 0,'0'0'490'0,"0"0"-325"16,0 0-4-16,0 0-16 15,0 0-48-15,0 0-42 16,-4-44 9-16,4 44-38 16,0 0-19-16,0 0-7 15,0 17-5-15,0 10-5 16,0 6 10-16,0 3 0 16,0-2 1-16,4-3-1 15,7-6 0-15,1-8-2 16,0-6 8-16,7-5-6 15,0-6 0-15,1 0 4 0,3 0-3 16,0-17 0-16,0-2-1 16,-1-1 12-16,-9-5-8 15,-5 1-2-15,3 1 3 16,-7 7 1-16,-4 8-6 16,0 7 0-16,0 1 0 15,4 0-2-15,4 0-4 16,3 9 0-16,5 7-3 15,3 3 8-15,-1 0-3 16,-5-5 4-16,-1-2 0 16,-2-4-4-16,-5-4 8 15,3 0-4-15,-4-4 0 0,-4 0 4 16,6 0-7 0,3 0 3-16,-1-17 0 0,7-6 7 15,1-1-3-15,3 2 2 16,-7 8-6-1,-1 2 6-15,1 5-11 0,-3 2 5 16,5 3 0-16,5 2-5 16,-3 0-3-16,11 14 6 15,-4 8-7-15,-1 6-16 16,-1 0 12-16,2-2-38 16,0-8 17-16,-5-7 26 15,-5-8 6-15,1-3 2 16,-1 0 0-16,-1-23 2 15,7-4 8-15,0-9-2 16,-7-7 27-16,-3-1 13 16,5-7-21-16,-6 1 4 15,-4 0-7-15,-4 2-15 16,0 1 15-16,-12 8-18 16,-11 8 4-16,0 13 11 15,11 14-20 1,4 4 9-16,8 0-10 0,0 20-8 0,0 18 5 15,0 10-11-15,3 8 14 16,14 0 0-16,6-3 4 16,8-1-7-16,0-5 3 0,1-11-19 15,1-7 11 1,-13-13-33-16,3-9-7 0,-4-7-27 16,-7 0-64-16,-4 0-62 15,-8-11-29-15,0-4-137 16</inkml:trace>
  <inkml:trace contextRef="#ctx0" brushRef="#br0" timeOffset="205">725 950 103 0,'0'0'477'0,"0"0"-296"15,0 0-61-15,0 0-39 0,0 0-24 16,0 0-21-16,128-54-19 15,-74 48-14-15,0 3 5 16,-9 0-15-16,-13 3 7 16,-24 0-93-16,-8 0-128 15,-4 0-242-15</inkml:trace>
  <inkml:trace contextRef="#ctx0" brushRef="#br0" timeOffset="652">99 746 195 0,'0'0'344'0,"0"0"-152"0,0 0-49 16,0 0-34-16,0 0-54 15,0 0-35-15,-39 9-20 16,32 9-14-16,3-1 14 16,4-5 0-16,0-3 2 15,4-4-4-15,11 0 6 16,4-3-1-16,-7-2 5 0,7 0-3 15,-11 0 13-15,0-12 16 16,-4-2 28-16,-4 2 37 16,0-2-24-16,0 1-17 15,0 2-10-15,-12 1-19 16,-7 3-6-16,2 5-23 16,-5 2 3-16,-1 0-7 15,-4 4-14-15,19 15-29 16,0 3-91-16,8 4-103 15,0 3-21-15,16 2-393 16</inkml:trace>
  <inkml:trace contextRef="#ctx0" brushRef="#br0" timeOffset="9815">1842 692 423 0,'0'0'220'0,"0"0"-29"15,0 0-63-15,0 0 30 16,-38-88-34-16,38 87-31 16,0 1-12-16,0 0-41 15,0 0-28-15,0 10-12 16,-4 19-11-16,4 14 11 16,-4 12 0-16,4 6 4 15,-8 6-6-15,4 5 2 16,0 2 0-16,-7-4 0 0,11-14 7 15,0-15-7 1,0-20 0-16,0-12-19 0,0-9-18 16,0 0-37-16,0-5-2 15,0-20 44-15,0-6-2 16,0-1 16-16,-8-4 2 16,-15 4 5-16,-4 7 6 15,4 3-5-15,-8 4 7 16,0 5 2-16,8 3-2 15,7 4 2-15,1 3 1 16,7 0 0-16,4 2 0 16,4 1 2-16,0 0-2 15,0 0 0-15,0 0 3 16,0 0-6-16,12-2 3 16,19-3 0-16,19-3-3 15,8-5 6-15,4 1-2 16,-8 2 3-16,-12 1 1 15,-26 4 6-15,-6 2 7 16,-5 3-2-16,-5 0 21 0,0 0-9 16,0 0 9-16,0 0-4 15,0 0-30-15,0 0 1 16,4 0-4-16,4 14-18 16,11 6 14-16,-3 2 4 15,3 5 1-15,4 0 0 16,-7-1 7-16,-1-1-8 15,-3-4 0-15,-6-3 0 16,-2-4-4-16,-4-4 0 0,0-2-7 16,0-2-1-16,-4-4-15 15,-14-2 18 1,-1 0-3-16,3 0-10 16,-3-11 17-16,6-4-2 15,-1-1 7 1,6-5-4-16,8 2 10 15,0-7-11-15,8-1 5 0,33-1-4 16,7 1 0 0,6 3-3-16,-4 1 7 0,-7 6 0 15,-6 5 0-15,-16 2 1 0,-2 3-1 16,-11 3 0-16,-8 2 25 16,0 2-6-16,0-1 10 15,0-3-1-15,7 0-15 0,-7 1 22 16,0 0-21-16,0 3-12 15,0 0 14 1,0 0-16-16,0 0-1 0,-7 5-4 16,-9 12-14-16,1 8 16 15,7 0 3-15,8 0-2 16,0-3 0-16,12-3-30 16,22-5 15-16,-4-6 0 15,2-6-12-15,-2-2 27 16,-2 0-2-16,-1-12 4 15,0-6 11-15,-15 2-11 16,2-2 12-16,-5-2 6 16,-5-3 0-1,-4 3 21-15,0-3-15 16,0 6 3-16,0 5 1 16,-4 7-18-1,-5 3 14-15,3 2-21 16,-2 0-2-16,-1 12-2 0,-1 17-24 0,2 6 25 15,8 3-4-15,0-4 6 16,15-6-2 0,5-4 0-16,7-6-11 15,0-7 0 1,4-4-11 0,-4-7-16-1,10 0-4 1,-1-2-18-16,-1-17-9 15,-8-5-104 1,-4-2-215-16</inkml:trace>
  <inkml:trace contextRef="#ctx0" brushRef="#br0" timeOffset="10234">2886 591 723 0,'0'0'182'0,"0"0"-46"0,0 0-17 0,0 0-14 16,-17-97-13-1,3 85-27-15,2 1-21 0,-7 6-25 16,11 1 7-16,-7 4-26 16,3 0 2-16,-7 0-2 15,3 13-9-15,1 10 8 16,7 6-3-16,8 6-2 16,0 0-2-16,12 7 6 15,19-1-3 1,0 0-2-16,0 3-12 15,2-5 9-15,-7-1 3 16,-4-6-11 0,1-2 15-16,-15-4-9 15,2-6 12 1,-5 0-11 0,-5-7 15-16,0 1-4 15,-5-5 0-15,-22-3-1 0,-9 0 1 16,-4-2 1-16,-10-4 5 15,11 0 8-15,4 0-11 0,12-2 3 16,8-7-6-16,15-2-1 0,0-7-31 16,38-6-132-16,20-4-112 15,12 3-154-15</inkml:trace>
  <inkml:trace contextRef="#ctx0" brushRef="#br0" timeOffset="11169">3156 819 699 0,'0'0'199'0,"0"0"-17"16,0 0-40-16,0 0-14 15,0 0-55-15,0 0-30 16,-92-49 5-16,92 49-36 16,0 0-9-16,0 12-6 15,0 10-23-15,11 7 26 16,1 0 0-16,7 3 3 15,-7-3-5-15,7-5 2 16,4-3-4-16,3-9 3 16,1-7-28-16,-6-3 14 0,2-2-1 15,0 0-6 1,0-15 22-16,-3-8 4 0,7-3 2 16,-8-5 10-16,0-2-10 15,-11 2 23-15,0 0-7 16,-8 7-9-16,0 9 17 15,0 8-18-15,0 3 5 16,0 4 6-16,0 0-20 16,0 2-6-16,0 17 1 15,0 7-18-15,0 3 15 16,4 1 6-16,11-6-1 16,1-1 0-16,3-5-4 15,0-6 4-15,-3-5-13 16,-1-6-9-16,-3-1 22 15,7 0-16-15,-7-1 16 16,7-15 5-16,-7-1-1 16,7-3 3-1,-11-2-7-15,7 2 3 0,-7 2 6 16,0 5-8-16,-1 4 2 16,-7 6 0-16,4 3 3 15,0 0-11-15,0 0 5 0,10 12-21 16,-5 7 12-16,-1 0-5 15,2 2 13 1,-5-2-5-16,3-4 0 16,-4-4 3-1,0-6-3-15,0-2-4 0,-4-3 7 16,0 0 2-16,7 0 1 0,-4 0 9 16,10-11-5-16,1-4 12 15,-1 0-16-15,2-2 4 0,-3 1-3 16,3 2 0-1,-7 6-1-15,0 2 0 0,-4 6 1 16,6 0-3-16,-1 0 2 16,4 9-22-16,-3 8 20 15,2 1-21 1,-8 1 13-16,6-6 8 0,-5-1-18 16,3-5 14-16,-4-3-5 15,0-4 2-15,2 0 3 16,3 0 12-16,-1-8-6 15,7-7 13-15,-3 2-11 16,6-1 24-16,-9 5-21 16,-1 4-1-1,3 3-3-15,1 2-1 16,3 0-1-16,1 0 0 16,7 13-23-16,-4 2 18 15,-7 0-24 1,-4 3-54-16,-1-5-49 15,-7-1-104 1,0-2-201-16</inkml:trace>
  <inkml:trace contextRef="#ctx0" brushRef="#br0" timeOffset="21810">7180 604 423 0,'0'0'480'0,"0"0"-375"0,0 0 36 16,0 0-30-16,0 0-52 15,0 0-7-15,-54-55-45 16,66 55 1-16,25 0-8 16,7 8-7-16,14 10 3 15,0 3 4-15,-4 3 0 16,-4 0-8-16,-20 0 15 15,-2 0-7-15,-20-5 0 16,-4-5 1-16,-4-6-11 16,0-2 2-16,-8-5-31 15,-11-1 14-15,-1 0-12 16,5-3 31-16,11-11-1 0,4-3 14 16,0-7-5-1,23-6-2-15,12-2 0 0,4-5-4 16,3 7 12-16,-11 6-7 15,-5 7 2-15,-17 6 4 16,-1 8 14-16,-8 1-5 16,0 2-1-16,0 0-4 15,6 0-11-15,3 5-5 16,3 14-2-16,3 3 7 16,4 6-2-16,-3-1 2 15,7 1 0-15,8-3-4 16,-4-8 9-16,0-4-5 15,0-4 0-15,-5-8 9 16,-5-1-5-16,2 0-3 16,-3-5 8-16,-5-12 53 0,-3-4-15 15,-4-5 5 1,-4-1-12-16,0-4-28 0,-23 1 15 16,-16 5-27-16,-7 1 0 15,-2 6 0-15,13 8 6 16,8 6-6-16,13 4 0 15,10 0-20-15,4 18-28 16,0 10-63-16,35 1-43 16,6-2-64-16,-1-6-196 15</inkml:trace>
  <inkml:trace contextRef="#ctx0" brushRef="#br0" timeOffset="22154">8085 563 576 0,'0'0'211'0,"0"0"-47"16,0 0-28-16,0 0-7 16,0 0-61-16,0 0-8 15,-62-38-48-15,58 46-8 16,4 13-8-16,-4 5 1 16,4 0 3-16,0-2-1 15,0-3 6-15,23-5-5 16,3-6 0-16,6-3 3 15,-2-7-5-15,2 0 6 16,-9 0-2-16,-7-4 17 0,-5-9-3 16,-8-7 46-1,-3-4-14-15,0-3-29 0,-10-4 23 16,-21-1-42-16,-4 5 1 16,-4 5-1-1,7 8 4-15,9 7-10 0,16 7-1 16,7 0-86-16,0 14-62 15,16 1-129-15,11-1-128 16</inkml:trace>
  <inkml:trace contextRef="#ctx0" brushRef="#br0" timeOffset="22582">8377 284 252 0,'0'0'669'0,"0"0"-471"16,0 0-48-16,0 0-6 16,0 0-53-16,0 0-44 15,0-79-11-15,0 83-36 16,0 17-7-16,0 10 5 16,0 7 1-16,0 3 1 15,0 3 0-15,0 0 2 16,0-1-5-16,0-1 4 15,9-8-1-15,-1-4 0 16,-4-10 11-16,6-8-21 16,-5-6 10-16,-5-4-51 0,0-2 12 15,0 0-26 1,0-2 36-16,0-16 24 0,-15-2-31 16,-12-1-19-16,-8 2 28 15,-5 2 8-15,10 3 19 16,2 4-20-16,18 3 20 15,10 4 0-15,0 1 9 16,0-3-7-16,38 0-2 16,1-3-15-16,19 2 9 15,-4 0-67-15,-5 0-102 16,-1-3-128-16</inkml:trace>
  <inkml:trace contextRef="#ctx0" brushRef="#br0" timeOffset="22867">8560 37 574 0,'0'0'257'16,"0"0"-102"-16,0 0-10 15,0 0-10-15,0 0-64 16,0 0-6-16,-35-37-32 15,61 50-28-15,10 19-5 16,7 9 0-16,3 7 1 0,-1 9 7 16,-1 2-1-1,-3 2-2-15,-20 0-2 0,-2-1 9 16,-19-5-9 0,0-1-3-16,-36-6-10 0,-17-7-77 15,-20 0-369-15</inkml:trace>
  <inkml:trace contextRef="#ctx0" brushRef="#br0" timeOffset="11918">4614 243 513 0,'0'0'211'0,"0"0"-18"16,0 0-31-16,0 0-3 15,0 0-36-15,-35-88-55 16,31 86 6-16,4 2-28 0,0 0-24 15,-4 9-7-15,-11 25-15 16,-1 20-9-16,-7 18 7 16,-4 7 4-16,4 6 3 15,7 0-3 1,5 4-1-16,7-3 12 0,4-4-8 16,0-10-3-16,19-11 0 15,7-13 6-15,6-8-7 16,-1-14-1-16,0-13-6 15,8-9-30-15,7-4-109 16,-7-12-110-16,3-16-315 16</inkml:trace>
  <inkml:trace contextRef="#ctx0" brushRef="#br0" timeOffset="19950">4888 608 834 0,'0'0'185'16,"0"0"7"-16,0 0-77 0,0 0-29 15,0 0-26-15,0 0-54 16,0 0 14-16,-9 4-20 16,9 25-2-16,0 7-6 15,-6 0 16-15,2 2 2 16,4-6 12-16,-4-6-18 15,4-7 18-15,0-8-22 16,0-6 0-16,0-5 2 16,0 0 6-16,0 0-8 15,0 0 13-15,0-16-9 16,0-13 57-16,4-14-29 16,15-7-32-16,-1-5 20 0,-5 1-13 15,-5 4-7 1,-4 11 0-16,-4 8 12 0,0 10-9 15,0 9-3-15,0 7 0 16,0 5 7-16,7 0-5 16,1 9-4-16,14 18-1 15,10 13-15-15,3 7 13 16,4 4 5-16,7 3 0 16,-1-3-9-16,-1-4 17 15,-3-13-8-15,-6-10 0 16,-12-12 4-16,-2-8-11 15,-2-4 7-15,-7 0 0 16,7-15 7-16,-1-10-2 0,-5-9 4 16,-9-8-6-1,-4-5 7-15,0-8 2 0,0 1-12 16,0 0 0-16,0 7-2 16,0 13 9-16,-8 11-7 15,8 13 0-15,-4 6 8 16,4 4-19-16,0 0 11 15,0 0-18-15,0 21 9 16,16 9-64-16,7 6 14 16,0 6-55-16,-5 2-115 15,-1 0-95-15,1-2-89 16</inkml:trace>
  <inkml:trace contextRef="#ctx0" brushRef="#br0" timeOffset="20341">5611 763 333 0,'0'0'329'0,"0"0"-156"15,0 0-17-15,0 0-32 16,0 0-35-16,0 0-28 16,-39-46-12-16,39 46-40 15,0 0-9-15,0 16 0 16,0 7-14-16,0 3 14 15,0-2-3-15,16-2 11 0,3-4-8 16,4-6 0 0,-7-5 2-16,3-5-6 0,-4-2 4 15,-3 0 0-15,-4 0 14 16,-4-11-10-16,2-3 12 16,-6-7 12-16,0-3 10 15,0-5 16-15,0-2-39 16,-14 0-2-16,2 7-8 15,-7 9 2-15,0 4-7 16,3 9 0-16,-7 2-15 16,4 0 13-16,11 23-108 15,8 5-103-15,0 2-76 16,19-2-385-16</inkml:trace>
  <inkml:trace contextRef="#ctx0" brushRef="#br0" timeOffset="21061">5901 749 678 0,'0'0'203'0,"0"0"-5"0,0 0-70 16,0 0-12-16,0 0-54 16,0 0-27-16,-85-65 10 15,73 65-40-15,-3 0-1 16,3 5-4-16,-3 14-7 15,3 6 5-15,-1 7 2 16,7-3 0-16,6 0-10 0,0-5 10 16,23-6-6-1,8-6 2-15,0-5-26 0,-4-7 24 16,0 0-13-16,-4 0 19 16,-4-14-6-16,-7-9 11 15,6-8-5-15,-9-9 25 16,3-9-12-16,-1-7 25 15,-3-6-17-15,-8 0-13 16,0 4 21-16,0 5-28 16,0 16 6-16,0 12 11 15,0 13-15-15,-4 8 13 16,4 4-16-16,0 5 3 16,0 26-9-16,0 16-20 0,8 11 26 15,7 6 0-15,-3 0 7 16,7-5-8-16,3-5 1 15,-1-11 0-15,2-11-9 16,0-10 7-16,0-10-7 16,-7-7-1-16,3-5-6 15,-1 0 13-15,3 0 3 16,-2-15 0-16,0-3 2 16,-3-2 2-16,-2-5-4 15,-5-2 0-15,-9-1 12 16,0 4-8-16,0 4 1 15,-9 4 0-15,-13 6 18 16,3 5-17-16,3 5-1 16,1 0-5-16,2 5 1 0,9 15-9 15,4 8 8 1,0 3 0-16,0 0-13 0,21-6 18 16,10 0-5-16,2-8 0 15,-7-5 5-15,7-5-11 16,-3-5 6-16,-2-2-4 15,2 0-3-15,-9-2-15 16,-2-12-27-16,-11 0-64 16,-8-1-163-16,0 1-245 15</inkml:trace>
  <inkml:trace contextRef="#ctx0" brushRef="#br0" timeOffset="26633">312 3547 514 0,'0'0'239'0,"0"0"-81"15,0 0-11-15,0 0-43 16,0 0-25-16,0 0-10 15,-43-58-44-15,43 58 0 16,0 0-25-16,0 0-10 16,8 0 9-16,19 12-9 15,8 4 10-15,3 2 0 16,-3-1 10-16,-4-1-10 0,-8-2 0 16,-11 1 0-16,-1-5-7 15,-11 3 7-15,0-1-3 16,-7-5-6-16,-13-2-47 15,-3-5 12-15,4 0 8 16,6 0 12-16,10-4 22 16,3-8-10-16,0-3-10 15,12-1 11-15,11-4 0 16,4-2 11-16,-1-5 0 16,-5 1 1-16,-2 3 0 0,0-5 2 15,-3 6-3 1,-6 2 6-16,-1 8 0 0,-5 6 25 15,-4 2 0-15,0 4 9 16,0 0 11-16,0 0-41 16,0 0-10-16,0 4-7 15,-8 10 0-15,-11 4 3 16,15 7 4-16,4-3 0 16,0 5-5-16,0-7 5 15,23 3 0-15,4-5 0 16,12-6 10-16,2-7-10 15,-1-5 0-15,-1 0 1 16,3-4 13-16,-11-11-13 16,-4-6 6-16,-15-1 7 0,-1-4 1 15,-11-3 50 1,0-6-16-16,0-5-13 0,0 2 8 16,-15 3-40-16,3 11 12 15,1 10 6-15,7 7-21 16,0 7 27-16,4 0-28 15,0 0-12-15,0 7 12 16,0 16-25-16,0 14 25 16,0 2 0-16,13 4 5 15,1 2-5-15,5-3 0 16,1-4-13-16,3-9-12 16,0-7-62-16,-4-6-21 15,-7-6-72-15,0-10-72 0,-1 0-51 16,-3-15-218-16</inkml:trace>
  <inkml:trace contextRef="#ctx0" brushRef="#br0" timeOffset="27768">837 3425 235 0,'0'0'189'0,"0"0"-51"16,0 0 34-16,0 0-17 15,0 0-107-15,0 0-22 16,12-24-6-16,30 18 7 15,-7 2 19-15,0-2-28 16,0 1 17-16,-3 4 2 0,-14-3-21 16,-10 2 26-1,-8 2-29-15,0 0-5 0,0 0 25 16,0 0-7-16,0 0 21 16,0 0-1-16,0 0-38 15,0 0 19-15,0 0-27 16,0 0-4-16,0 2-1 15,0 14-9-15,0 6 14 16,0-2 0-16,0 3 8 16,0 0-8-16,4-5 0 15,15-1 0-15,0-3-2 16,4-3 8-16,-3-8-6 16,7-1 0-16,0-2 8 15,-8 0-2-15,-3-5-4 16,3-9-2-16,-15-3 19 0,-4-4-14 15,0-2 26-15,0 3 3 16,-4-3-23-16,-9 5 22 16,3 6-22-16,2 4-11 15,4 5 17-15,4 3-10 16,0 0-7-16,0 0 0 16,0 0-22-16,0 11 19 15,0 7-10-15,0 8 13 16,4-2-5-16,8-1 12 15,7-3-7-15,-6-1 0 16,-3-5-21-16,6-2 20 16,-5-7-25-16,5-1 11 15,-6-4 7-15,7 0 13 16,2 0-5-16,0-5 5 16,-3-11 3-16,-2-2-2 0,-1-2-6 15,-9 2 0-15,7-3 9 16,-3 2 0-16,-4 5-6 15,0 7-3-15,0 2 5 16,6 5-17-16,3 0 10 16,6 0-15-16,-2 12 16 15,1 11-15-15,-6-3 12 16,-2 6 4-16,-1 0-6 16,-9-2-1-16,4-5 7 15,-4-5 0-15,4-8-1 16,-4-4 5-16,6-2-4 15,-1 0 0-15,-5 0 8 0,4 0 2 16,4-10-4-16,0-9-3 16,7-2-2-16,-7-1 8 15,2 1-7-15,-1 0-2 16,-1 8 5-16,-8 3-5 16,4 6 0-16,-4 4 0 15,0 0-7-15,0 0-5 16,6 7-3-16,3 12 13 15,-5 3-2-15,4 0 0 16,-4-1 4-16,3-4 0 0,-3-5-6 16,-4-5 10-1,8-5-6-15,-8-2 2 0,4 0 0 16,0 0 4-16,6-2 2 16,3-13-1-16,2-6 3 15,1-1-3-15,-1 0 2 16,-3 1-4-16,2 3 5 15,-5 5-7-15,4 6-1 16,-7 5 0-16,6 2-4 16,-4 0-14-16,11 14 15 15,-7 6-5-15,3 3-2 16,-7 3 5-16,3-7-2 16,-7-7 1-16,4-1 3 15,-4-7-45-15,0 0-3 16,-4-4-66-16,0 0-58 0,0 0-67 15</inkml:trace>
  <inkml:trace contextRef="#ctx0" brushRef="#br0" timeOffset="29582">2743 3333 36 0,'0'0'245'16,"0"0"-32"-16,0 0-28 15,0 0-42-15,0 0-5 16,0 0-27-16,0 0-8 16,-31-50-15-16,31 41-31 15,0 0 11-15,0 4-38 0,0-2-7 16,0 5 1-16,0 2-21 16,14 0-6-16,7 0-1 15,16 9-4-15,-1 5 1 16,-1 6 7-16,-4-1 0 15,-8 1-6-15,-11 1 6 16,-5-2 0-16,-7-1 0 16,0-3-6-16,0-3 6 15,-15-5-25-15,-8-3-2 16,7-4 16-16,-3 0 2 16,7 0 9-16,12-15 0 15,0-4-1-15,0-3-3 16,0-4 1-16,12 3 3 0,7 0-4 15,-3 5 4-15,3 3 0 16,0 4 0-16,-7-1 3 16,6 6-11-16,-5 3 8 15,2 3-3-15,-3 0 1 16,2 0-12-16,-5 8 7 16,-1 9 3-16,-4 4 2 15,0 1-5-15,7 3 7 16,-3-1 0-16,0-2-1 15,3-3 6-15,1-8-5 16,2-3 0-16,-1-8 1 16,1 0 3-16,-1 0-3 0,9-4 10 15,1-11 6 1,-2-6-4-16,-2 2 34 0,-11 0-4 16,-8-1-6-16,0 0 14 15,0 2-32-15,-21 2-5 16,-1 4-14-16,-13 7 1 15,1 0-4-15,3 5-2 16,4 0-6-16,6 0 1 16,7 15-78-16,10 5-36 15,4 1-87-15,4 2-129 16,31-6-394-16</inkml:trace>
  <inkml:trace contextRef="#ctx0" brushRef="#br0" timeOffset="30003">3373 3283 665 0,'0'0'198'0,"0"0"-30"15,0 0-26-15,0 0-34 16,0 0-45-16,0 0-37 16,-54-34-13-16,42 34-13 15,-7 12 0-15,11 6-1 16,4 3-1-16,4 3-2 15,0-1 4-15,4 3 0 16,19-4-2-16,7-4 4 16,-3-6-2-16,9-5 0 0,-9-7 3 15,0 0 2-15,-10 0 3 16,-3-14 0-16,-6-3 12 16,-4-2 12-16,-4-2 12 15,0-1-12-15,-8-1-29 16,-10 2 5-16,-4 6-8 15,-5 3-10-15,5 4 2 16,8 2-56-16,9 5-47 16,5 1-122-16,0 0-132 15,38 0-264-15</inkml:trace>
  <inkml:trace contextRef="#ctx0" brushRef="#br0" timeOffset="30414">3601 3206 120 0,'0'0'518'0,"0"0"-323"0,0 0-20 16,0 0-19-16,0 0-41 16,0 0-30-16,-50-94-20 15,46 91-20-15,0 3-17 16,4 0-14-16,0 0-14 16,0 0-9-16,0 9-6 15,0 15 5-15,0 7 7 16,0 7 3-16,0 0 0 15,0 1 1-15,0-1 1 16,0-4-2-16,0-5 0 16,4-7 5-16,0-10-12 0,-4-5 4 15,0-6-28-15,0-1 8 16,0 0 5-16,0 0 18 16,0-1-4-16,0-15 4 15,-12-1-4-15,-3 0 4 16,-1-3 0-16,1 2 0 15,3 6 0-15,4 1 0 16,2 6 0-16,6 3 1 16,0 2-5-16,0 0-4 15,10 0-14-15,16 0-9 16,22 0 21 0,2 0 10-16,0 0-18 15,-11 0-9-15,-12 0 8 0,-12 0-31 0,-12 2-15 16,-3 2-26-1,0 1-38-15,0 3-24 0,0 6-29 16,0-5-98-16</inkml:trace>
  <inkml:trace contextRef="#ctx0" brushRef="#br0" timeOffset="30807">3852 3391 420 0,'0'0'203'0,"0"0"-80"16,0 0-5-16,0 0-16 15,0 0-24-15,0 0-50 16,-15-23-25-16,7 23 0 16,4 0-6-16,-1 0-12 15,5 7 13-15,0 3-1 16,0 0 5-16,0 1-2 15,9-3 1-15,5-1-1 16,-5-3 7-16,-1 0-7 16,1-4 0-16,1 0 14 15,-10 0-5-15,4 0 38 16,-4-9 12-16,0-2-5 16,0 5 1-16,0-3-29 15,0 6-8-15,0-1-2 16,0 2-14-16,-4 2-4 0,4 0-36 15,-4 0-118-15,-2 0-141 16,6 10-321-16</inkml:trace>
  <inkml:trace contextRef="#ctx0" brushRef="#br0" timeOffset="31951">4297 3329 575 0,'0'0'194'0,"0"0"-56"0,0 0-5 16,0 0-34-16,0 0-17 15,0 0-35-15,-52-59 2 16,42 54-6-16,-2 1-28 15,1 3 10-15,-1 1-21 16,8 0-4-16,-11 0 0 16,7 0-7-16,-11 5 7 15,3 13-1-15,-3 8-3 16,2 2-1-16,11 0 5 16,6 1 0-16,0-9-7 15,0-2 5-15,23-6 2 16,4-8-10-16,0-4-1 15,-4 0 9-15,0 0 4 0,-3-18 5 16,3-3 8-16,-8-5-3 16,-3-4 34-16,-4-8-6 15,-1-5-19-15,-7-5 20 16,0 2-25-16,0 0-2 16,-7 6 6-16,-5 11-14 15,4 12 8-15,-3 8-1 16,11 8-10-16,0 1 0 15,0 0-3-15,0 0-14 16,0 20 5-16,0 14-7 16,19 12 16-16,3 7 0 15,10-3 1-15,-5-6-6 0,-1-3 3 16,-5-9-3-16,6-5 1 16,-4-9-11-16,0-6 14 15,-5-9-14-15,-1-3 13 16,2 0 1-16,-3 0 2 15,-1-10 3-15,-3-5 2 16,-1-1 0-16,-11 0-1 16,0 1-3-16,0 0 4 15,-11 1 7-15,-16 0-13 16,0 4 0-16,2 2-1 16,2 5 1-16,9 3-4 15,6 0-4-15,4 2-1 16,0 16 5-16,-1 6 1 0,5 1 1 15,0-1-7 1,0-2-10-16,13-1 18 0,5-7-29 16,3-5-7-16,2-4 26 15,0-5-7-15,-1 0 18 16,-5 0 0-16,2 0 9 16,-11-14-5-16,3 2 0 15,-7-1-2-15,-4-5 13 16,3 2-11-16,-3 4 1 15,0 7 0-15,0 4-3 16,0 1-4-16,0 0-2 16,9 0-17-16,-5 10 17 15,11 6-1-15,1-7 0 16,7 0-14-16,12-5 6 16,7-4 12-1,1 0 1-15,-1-7 0 16,-3-8 7-1,-8-8-5-15,-4-3 20 0,-8-4 14 0,-7-4-10 16,-12-3 20-16,0-3-16 16,0 0-7-16,-12 2 6 15,-11 9-22-15,0 8 10 16,15 11 1-16,4 8-16 16,4 2-2-16,0 0-3 0,0 16-21 15,0 17 12-15,4 10 8 16,4 5 4-16,7 2 0 15,-15-2-9-15,4-5-5 16,4-5-21-16,2-11-28 16,7-6-16-16,2-8-46 0,-3-9-87 15,3-4-54-15,-1 0-135 16</inkml:trace>
  <inkml:trace contextRef="#ctx0" brushRef="#br0" timeOffset="32606">4795 3279 281 0,'0'0'263'0,"0"0"-126"16,0 0 15-16,0 0-56 0,0 0-73 15,0 0-22-15,62-14 31 16,-13 14 14-16,3 0-16 16,2 0 9-16,4 0-14 15,-4 0 7-15,0 0-12 16,-4 0-15-16,-15 0 19 15,-16-2-4-15,-7 0-10 16,-8 1 10-16,-4 1-8 16,0-3 48-16,0 3 3 15,0-3-27-15,-8 2 3 16,-11-1-16-16,3 0-2 16,-3 2-17-16,11 0-4 15,-7 0 0-15,7 12-2 16,0 10-2-16,4 4 0 15,4 0 4-15,0-2 0 16,0-4-6-16,20-8 6 0,11-6-1 16,-4-4 0-16,10-2 2 15,-5 0 5-15,3-2-2 16,-13-10-3-16,-5-2 12 16,-2-1-8-16,-15-4 33 15,0 0-1-15,0-2-22 16,0 4 15-16,-4 3-19 15,-3 8-3-15,3 0 10 16,0 6-14-16,4 0 1 16,0 0-5-16,0 0-14 15,0 0 13-15,0 0-17 16,0 9 14-16,0 7-5 0,0 0 11 16,0 2-2-16,8-1 0 15,3 0-8-15,1-5 4 16,-2-1-6-16,3-2-5 15,5-9 12-15,-1 0-2 16,6 0 5-16,4 0 1 16,0-12 5-16,-4-2-12 15,-11-2-1-15,-4 0-49 16,-8-1-83-16,-17 0-321 16</inkml:trace>
  <inkml:trace contextRef="#ctx0" brushRef="#br0" timeOffset="33067">6102 3184 164 0,'0'0'679'16,"0"0"-596"-16,0 0 56 15,0 0 0-15,0 0-42 16,0 0-13-16,-62 0-36 16,62 0-43-16,19 0 4 15,16 0-9-15,19 0 8 16,8 0 1-16,0 0-4 0,0 0-4 15,-4 0-1-15,-17 0-6 16,-9 0-57-16,-13 0-95 16,-19-3-96-16,0 0-49 15</inkml:trace>
  <inkml:trace contextRef="#ctx0" brushRef="#br0" timeOffset="33290">6303 3072 544 0,'0'0'242'0,"0"0"-61"16,0 0-5 0,0 0-47-16,0 0-42 15,0 0-60-15,-4-11-2 0,4 15-25 16,0 15 5-16,4 8 15 16,7 6-4-16,-7 3-3 15,0 0 2-15,-4-3-9 16,0 0-1-16,0-5-5 15,0-1-51-15,0-10-207 16,0-10-489-16</inkml:trace>
  <inkml:trace contextRef="#ctx0" brushRef="#br0" timeOffset="55439">6763 2896 226 0,'0'0'170'0,"0"0"-21"0,0 0-7 15,0 0-13-15,0 0-12 16,0 0-18-16,4-57-43 15,-4 57 43-15,0 0-54 16,0 0-13-16,0 0-18 16,0 0-9-16,6 0-10 15,-6 22-7-15,0 15 12 16,0 9 0-16,0 6 3 16,0 1-3-16,0 1 0 15,0-4 8-15,0-9-8 16,9-11 0-16,-5-6 0 15,11-12-6-15,-15-6-41 0,4-6-78 16,-4 0-41-16,0 0 21 16,-11-6-127-16,-16-10-113 15</inkml:trace>
  <inkml:trace contextRef="#ctx0" brushRef="#br0" timeOffset="55652">6603 3149 279 0,'0'0'147'0,"0"0"16"15,0 0-23-15,0 0-19 16,0 0-25-16,0 0-59 0,5-31-10 16,18 24-11-1,7 1-13-15,10 0 8 0,9-1-7 16,6-1-4-16,3-1 0 16,-5 1-4-16,-5 2-28 15,-11 3-73-15,-24 3-49 16,-9 0-27-16,-4 2-93 15</inkml:trace>
  <inkml:trace contextRef="#ctx0" brushRef="#br0" timeOffset="56435">6960 3094 43 0,'0'0'352'0,"0"0"-160"16,0 0-33-16,0 0-7 15,0 0-35-15,0 0-37 16,-27-43 12-16,23 38-47 0,4-1 13 15,0 6-15 1,0-3-24-16,0 2 14 0,0 1-33 16,0 0-1-16,0 0-6 15,14 0-6-15,3 10 13 16,10 7 0-16,-4 4 0 16,4 3-4-16,0 0 4 15,4 0 0-15,-4-3-3 16,-4-4 5-16,-11-1-4 15,-8-6 0-15,0-1-50 16,-4-5 14-16,0 0-5 0,-13-4 14 16,-9 0 22-16,3 0-21 15,3-4 28-15,7-9-5 16,3-6 10-16,6-1-6 16,0-4 1-16,6 1 0 15,7-3-11-15,6 2 12 16,1 1-1-16,-1 2 0 15,-1 4 5-15,3 2-9 16,-6 5 4-16,-7 2 0 16,3 5 8-16,-11 2-4 15,0-1 10-15,0 0 12 16,0 0-18-16,0 2 24 16,0 0-3-16,0 0-23 15,0 0-6-15,0 2-20 0,-11 14 17 16,-1 4-8-1,-3 6 22-15,11 0-16 0,0 3 5 16,4-3 0-16,0-2-6 16,23-5-7-16,3-6 5 15,6-5 1-15,-1-8-7 16,4 0 12-16,-4-8 2 16,4-13 0-16,-8-2 11 15,-4-3-7-15,-4 5 1 16,-11-4 19-16,-8 2-12 15,0 4 29-15,0 2-14 16,0 1-7-16,-12 6 14 16,-3 5-32-16,3 5 7 15,7 0-9-15,-5 2-11 0,6 17 6 16,4 10 5-16,0 2 0 16,0 3-8-16,19-6 14 15,8-5-6-15,-1-8 0 16,-5-6 7-16,2-2-18 15,-4-4 8-15,-3-3-48 16,-1 0-13-16,-3 0-70 16,-2-7-85-16,-5-8-188 15</inkml:trace>
  <inkml:trace contextRef="#ctx0" brushRef="#br0" timeOffset="56974">7880 2788 359 0,'0'0'255'16,"0"0"-117"-16,0 0-6 16,0 0-2-16,0 0-49 0,0 0 16 15,-39-90-50-15,20 88-24 16,6 1 1-16,3 1-20 16,2 0 4-16,-4 0-8 15,-3 0 0-15,-2 13-7 16,3 10 7-16,-2 2 0 15,9 7-8-15,3 2 14 16,4 1-6-16,0 3 0 16,14-4 2-16,18-5-8 15,-1 0 6-15,4-3 0 16,-4 1-2-16,0-2 7 16,-4 2-5-16,-8-1 0 15,-15-2 1-15,0-1-6 16,-4-2 5-16,0-6 0 0,-17-3-4 15,-16-3 10-15,-6-7-6 16,-7-2 2-16,3 0 8 16,7 0-12-16,5-13 2 15,17-3-31-15,14-4-31 16,0-13-83-16,27 1-24 16,23-3-352-16</inkml:trace>
  <inkml:trace contextRef="#ctx0" brushRef="#br0" timeOffset="57908">7984 2992 359 0,'0'0'236'0,"0"0"-53"16,0 0-30-16,0 0-19 16,0 0-59-16,0 0-2 15,-31-20-25-15,31 20-25 16,0 0-23-16,0 0-17 15,0 14 14-15,8 6-3 16,6 1 12-16,-1 1-8 16,-1-1 2-16,-1-4 0 15,1-1-2-15,-1-4 10 16,-4-7-8-16,2 0 0 16,1-5-16-16,3 0 16 15,-1 0 5-15,-1-12 4 16,1-2 9-16,-1-3-14 0,-4-2 26 15,-2-2 2-15,3-1-12 16,2 3 10-16,-5 5-25 16,-1 7 9-16,-4 6 23 15,0 1-35-15,0 0-2 16,4 0-9-16,0 5-16 16,0 10 19-16,11 4 6 15,-7 3 0-15,0-2 0 16,2-2 2-16,-1 0-4 15,-1-6 2-15,2-4-6 16,-5-2-1-16,-1-6-8 16,0 0 15-16,-4 0-4 0,10 0 10 15,-1-9 3 1,-5-6-7-16,8-1 4 0,-2-1-6 16,-1 1 5-16,-1 3-5 15,2-1 0-15,-5 4 7 16,3 4-9-16,-8 2 2 15,0 4 0-15,4 0-6 16,0 0-7-16,7 8-1 16,-3 9 11-16,6-2-7 15,-10 3 6-15,5-6 4 16,-5-2-3-16,0-5-1 16,0-2-1-16,2-3 5 15,-6 0-1-15,0 0 4 16,5 0 12-16,-1-6-8 15,4-8 4-15,-4 0-13 0,3-2 6 16,0 1-4-16,-2 3 0 16,-1 5 7-16,0 3-7 15,2 4 0-15,-6 0-14 16,9 0 12-16,-1 10-18 16,0 7 12-16,7 0-8 15,-11-2-31-15,4 0 12 16,-8-4-2-16,7-4 2 15,-7-5 21-15,4-2-13 16,-1 0 27-16,6 0 3 0,-5-4-1 16,6-12 11-1,-1 1-6-15,-1-2 11 0,2 2 5 16,3 3-22-16,-9 5 8 16,7 5-9-16,1 2-7 15,-4 0 3-15,6 10-11 16,-5 12-49-16,-1-1-118 15,-2-1-187-15</inkml:trace>
  <inkml:trace contextRef="#ctx0" brushRef="#br0" timeOffset="58664">8765 2443 415 0,'0'0'224'0,"0"0"-62"15,0 0-1-15,0 0-16 16,0 0-46-16,0 0-16 16,0 0-52-16,-12-12-28 15,12 34 3-15,-7 16 2 16,3 15 4-16,4 10 11 15,-4 7-17-15,0 9 31 16,0 7-27-16,-5 5 0 16,9-2 12-16,0-10-17 0,0-8-3 15,17-16-2-15,14-10 10 16,0-13-13 0,7-7 3-16,-4-15-31 0,-2-10-41 15,3 0-77 1,6-7-83-16,-6-19-261 15</inkml:trace>
  <inkml:trace contextRef="#ctx0" brushRef="#br0" timeOffset="69185">9032 2896 541 0,'0'0'257'0,"0"0"-96"15,0 0-44-15,0 0 2 16,0 0-45-16,0 0-33 16,0 0-20-16,-52-47-21 15,57 47-1-15,11 0-1 16,11 0 2-16,4 0-7 0,0 12 7 16,2 2 0-1,-7 3-5-15,-8 4 7 0,0 2-2 16,-9 1 0-16,-9-2 7 15,0-2-11-15,0-4 4 16,-5-5-3-16,-2-8-2 16,-8-3-17-1,7 0 22-15,-2-2 4 0,5-10 7 16,5-4-11-16,0-2 0 16,0-3 0-16,0-1-9 15,0 3 11-15,5 0-2 16,9 3 0-16,-6 6 3 15,6 1-10-15,-1 6 7 16,1 3-8-16,-5 0 3 16,3 3-12-16,3 13 17 0,-7 1 0 15,3 0 0-15,-8 1-9 16,6-1 9-16,-1-5 0 16,7-5-11-16,-7-2 11 15,11-3 0-15,-3-2 0 16,7 0 7-16,0 0-7 15,4-11 1-15,-1-1-1 16,-13-2 31-16,-3 1-10 16,-5-1 29-16,-5-3 13 15,0-4-35-15,-5 1 12 16,-18 0-30-16,-3 5-8 16,-1 4 1-16,-5 7 2 0,10 4-5 15,-5 0 0-15,8 0-6 16,11 0-4-16,-5 4-23 15,13 12-84-15,0-1-30 16,0 3-104-16,13-8-35 16,18-3-360-16</inkml:trace>
  <inkml:trace contextRef="#ctx0" brushRef="#br0" timeOffset="69529">9515 2824 450 0,'0'0'239'0,"0"0"-74"15,0 0-55-15,0 0 13 16,0 0-66-16,0 0 3 16,-9-17-14-16,5 17-40 15,1 0 2-15,-8 4-8 0,7 12 0 16,0 3-9-16,4 2 9 16,0-1 0-16,0 1 0 15,8-5 5-15,19-6-15 16,0-3 10-16,8-6 0 15,7-1 5-15,-11 0 0 16,0-5 3-16,-13-5 8 16,-9-2 3-16,-9-2 50 15,0 0-28-15,0 1-3 16,-15-1-23-16,-16 0-14 0,-4 5-1 16,-1 5 0-1,2 4-23-15,6 0 5 0,5 0-85 16,16 4-68-16,7 1-109 15,3-5-233-15</inkml:trace>
  <inkml:trace contextRef="#ctx0" brushRef="#br0" timeOffset="70011">9851 2594 682 0,'0'0'204'15,"0"0"-68"-15,0 0 15 0,0 0-45 16,0 0-56 0,0 0-11-16,-50-18-39 0,50 42 0 15,0 10-12-15,0 8 22 16,0 2-10-16,0 1 0 16,0 0 9-16,10-2-14 15,2-5 5-15,1-5 0 16,-3-8 1-16,-1-9 6 15,-1-6-7-15,-2-6 0 16,-1-4-21-16,-5 0-16 16,0 0-27-16,0 0 17 15,0-5 46-15,-5-9-92 16,-13 0 58-16,-5 2 2 16,0 0-16-16,2 0 49 0,3 1-8 15,-1 1 8-15,7 1-4 16,3 3 13-16,3 0-9 15,6 1 17-15,0 2-7 16,0 0 2-16,0-1-12 16,19 0 0-16,8 3 4 15,-4-1 1-15,-1 1-5 16,3-3 0-16,-2 2 4 16,-4 2-9-16,-7 0 5 15,-1 0-56-15,-4 0-59 16,-2 10-114-16,-1 2-231 15</inkml:trace>
  <inkml:trace contextRef="#ctx0" brushRef="#br0" timeOffset="70529">10043 2933 383 0,'0'0'169'0,"0"0"-61"16,0 0-15-16,0 0-28 16,0 0-24-16,0 0-36 15,0-4 10-15,0 4-15 16,0 0-11-16,0 0 11 0,9 0-3 16,-5 0 3-1,0 0 7-15,7 1-4 0,-4 2 10 16,-2-3-3-16,-1 0-3 15,-4 0 30-15,0 0 23 16,0 0 12-16,0 0 26 16,0 0-34-16,0 0-26 15,0-3-18-15,0 2-12 16,-4 1 0-16,-1 0-8 16,1 0-5-16,1 0-4 15,3 0-3-15,-7 7 9 16,7 1 3-16,0-3 0 15,0 0-13-15,0-3 13 16,7-2 0-16,0 0 0 16,2 0 4-16,-5 0-1 0,2 0 0 15,-2 0 2 1,-4 0 3-16,0-7 0 0,0 0-8 16,0 1 0-16,-10-1-4 15,-7 2 1-15,-5 3-67 16,7 2-170-16,3 0-139 15</inkml:trace>
  <inkml:trace contextRef="#ctx0" brushRef="#br0" timeOffset="71927">10298 2915 569 0,'0'0'96'0,"0"0"-4"16,0 0-7-16,0 0 12 15,0 0-21-15,0 0-10 16,67-104 25-16,-67 82-28 15,0-4-1-15,0 0-7 16,0-1-35-16,-9-2 23 0,-9 5-20 16,-5 1-5-16,0 8 11 15,6 3-25-15,7 6 13 16,2 5 0-16,8 1-12 16,0 0-10-16,0 0 1 15,0 23-13-15,0 11 6 16,0 7 15-16,14 4-4 15,3 0 0-15,2-2 8 16,-7-2-10-16,11-7 2 16,-5-6 0-16,3-6-9 15,2-10 3-15,0-6-3 16,-5-6 3-16,-1 0-3 16,1 0 9-16,-5-11 0 15,-3-3 1-15,-5-2 7 0,-1-6-2 16,-4 2-6-16,0-1 3 15,0 2 5-15,-4 5 0 16,-5 4-7-16,3 5-1 16,2 2 7-16,4 3-5 15,0 0-2-15,-4 0 0 16,4 0-18-16,-5 3 16 16,2 14-15-16,-1 7 17 15,-3 0-3-15,7 0 6 16,0-1-4-16,7-6 1 15,13-6-35-15,7-6 33 16,4-5-10-16,0 0 12 16,2-5-5-16,-2-13 14 0,-10-4-5 15,2-4 14-15,-8-3-14 16,-7-4 40-16,-8-3-20 16,0-2-11-16,0 1 20 15,0 1-31-15,-8 6 22 16,-7 4-6-16,2 9-13 15,-1 6 21-15,10 6-17 16,-5 5-6-16,9 0 5 16,0 0-8-16,0 5-4 15,0 21-8-15,0 14 10 16,0 13-6-16,0 8 8 16,0 9 0-16,0 10-6 0,0 9 14 15,-14 4-8-15,-2 2 0 16,-7-1 5-16,0-4-18 15,11-20 4-15,1-17-31 16,11-23 32-16,0-14-8 16,0-11 16-16,23-5 0 15,0 0 2-15,12-5-7 16,15-19 5-16,-1-6 0 16,-5-8-2-16,6-4 7 15,-15-5-5-15,-8-3 0 16,-19 0 1-16,-8 1-9 15,0 3 8-15,-35 1 0 16,-9 6-10-16,-14 4-1 0,5 7 11 16,7 10 0-1,15 8-7-15,12 4-2 0,11 1 9 16,8 3 0-16,0 1-7 16,0-7-11-16,4-5 12 15,19-6 4-15,12-6-11 16,2-5 9-16,3-1 4 15,-1 4 0-15,-8 1-3 16,-4 3 16-16,-12 6-12 16,-7 3 24-16,-8 0-14 15,0 2 31-15,0 0-20 16,0 2-12-16,0 1 23 16,0 4-32-16,0 3 21 15,0 2-22-15,0 0 10 0,0 0-25 16,0 0 4-16,0 21 0 15,0 11-4-15,15 10 22 16,-8 3-7-16,6 0 0 16,2-4 7-16,1-6-15 15,7-7 8-15,-5-10-37 16,5-8-7-16,-6-6-41 16,2-4 3-16,-11 0-33 15,-4-14-24-15,-4-10-28 16,0-2-65-16,-8-2-60 15,-23 1-65-15</inkml:trace>
  <inkml:trace contextRef="#ctx0" brushRef="#br0" timeOffset="72037">10856 2817 95 0,'0'0'292'0,"0"0"-135"0,0 0-32 0,0 0 27 16,0 0-57-16,0 0-10 16,-19-59-31-16,38 50-45 15,4 3-8-15,12-3-1 16,0 0-51-16,2 1-158 15,-16-1-296-15</inkml:trace>
  <inkml:trace contextRef="#ctx0" brushRef="#br0" timeOffset="72401">10882 2403 482 0,'0'0'227'0,"0"0"-65"0,0 0-18 16,0 0-9-16,0 0-5 16,0 0-56-16,-66-91-27 15,66 87-4-15,0 1-40 16,4 3 20-16,13 0-23 16,6 0-1-16,12 0-5 15,2 19-3-15,-2 14 9 16,5 13-3-16,5 13-1 15,-1 6 4 1,2 2 0 0,-1-1 1-1,-10-6-5-15,-8-1 4 0,-18-1 0 16,-9-6 1 0,-4 0-1-16,-38-7-59 15,-6-8-93-15,-1-7-74 0,3-10-159 16</inkml:trace>
  <inkml:trace contextRef="#ctx0" brushRef="#br0" timeOffset="72799">11589 2758 551 0,'0'0'229'0,"0"0"-92"16,0 0 3-16,0 0-14 15,0 0-37-15,0 0-18 0,-108-10-40 16,108 10-6 0,0-2-25-16,0 2 1 0,28 0-3 15,15 0 2-15,11 0 0 16,12-3 10-16,7-3-5 16,-7 1-3-16,6-2-2 15,-14 1 8-15,-8-3-19 16,-11 4-32-16,-16-2-85 15,-18 4-49-15,-5 1-94 16,-15 0-393-16</inkml:trace>
  <inkml:trace contextRef="#ctx0" brushRef="#br0" timeOffset="73058">11713 2555 434 0,'0'0'260'0,"0"0"-101"16,0 0-20-16,0 0 11 16,0 0-15-16,0 0-49 15,-8-43-15-15,8 43-3 16,0 0-59-16,0 0-9 16,0 20-7-16,0 13-8 15,0 12 15-15,0 6 0 16,0 1 1-16,4 4 8 15,9-1-4-15,-3-2-5 16,-1-1 0-16,-1-7-4 0,-8-9-100 16,0-10-275-1</inkml:trace>
  <inkml:trace contextRef="#ctx0" brushRef="#br0" timeOffset="78967">12321 2560 800 0,'0'0'119'0,"0"0"-7"15,0 0-1-15,0 0-34 16,0 0-8-16,0 0-18 16,0 0-21-16,0-79 0 15,0 79-30-15,0 8-17 16,0 14 13-16,0 8-2 15,0 11 6-15,0 8 0 16,0 2 8-16,0-1-5 16,0-3-3-16,-4-2 0 15,0-8 3-15,4-7 1 16,0-10-4-16,0-9 0 16,0-9 7-16,0-2-7 0,0 0 1 15,0 0 5 1,0-9 13-16,0-11-19 0,-5-7 3 15,-13 0-3-15,-5-3 5 16,-8 3-13-16,0 1 8 16,4 4 0-16,-4 5-5 15,8 5 11-15,7 3-6 16,5 4 0-16,7 3 1 16,4 2-9-16,0 0 8 15,0 0-2-15,0 0-3 16,0 0-12-16,15 0 10 15,15 0 6-15,6 0 1 0,3 0 0 16,-2 0 0-16,-16 0 0 16,2 0 2-16,-4 0 6 15,-11 0-8-15,-4 0 0 16,-4 0-5-16,4 2-1 16,7 4-1-16,-4 3 7 15,6 3-9-15,2 4 17 16,3-3-8-16,-1 5 0 15,1-1 5-15,-1-3-8 16,2 1 3-16,-11-1 0 16,2-4-4-16,-5-2 8 15,-5-4-4-15,0-4 0 16,0 0-13-16,0 0 12 16,-27 0-6-16,-1 0 2 15,2 0-1-15,7-3 2 0,11-14 4 16,4-4 0-16,4-3 7 15,0-6-10-15,4 3 3 16,14-1 0-16,-1 6-6 16,-3 6 14-16,-5 6-8 15,5 7 0-15,-5 3-11 16,3 0 9-16,3 0-5 16,1 0 4-16,3 0-5 15,-5 9 4-15,-1-2 4 16,-1-1 0-16,-1 3 0 15,-7-3-13-15,-1-2 13 16,-3 2 0-16,9-5-7 16,-2-1 11-16,-7 0-4 0,3 0 0 15,-3 0 6 1,9 0 12-16,-1-11-14 0,7-2-3 16,-7-1 9-16,-4 2-5 15,-4 0 16-15,0 0 9 16,0 4-20-16,-8 1 4 15,-7 1-14-15,3 5 0 16,0 1-5-16,-4 0-2 16,4 0 5-16,2 14 1 15,6 4-7-15,-4 3 1 16,8 3 7-16,0 0 0 16,4 0-6-16,19-1 10 0,0-4-4 15,7-5 0-15,-3-3-11 16,4-4 5-16,0-2-6 15,-8-5 12-15,-2 0-5 16,-2 0 11-16,-7 0-6 16,-6 0 0-16,-6 0-6 15,0 0-23-15,-18 0-108 16,-17 0-130-16,-7 0-128 16</inkml:trace>
  <inkml:trace contextRef="#ctx0" brushRef="#br0" timeOffset="79725">12795 2781 205 0,'0'0'118'0,"0"0"4"16,0 0-18-16,0 0 6 15,0 0-25-15,0 0-10 16,71-92 12-16,-63 69-39 15,-8 2 8-15,0-1 0 16,0 4-17-16,0 2 25 16,-12 7-38-16,-3 2-6 15,11 7 6-15,0 0-25 16,-1 0-2-16,-7 0-11 16,-2 18 10-16,-5 6-9 0,7 1 11 15,3 0 0 1,9 1-3-16,0-2 9 0,0 0-6 15,17-3 0-15,14-8 2 16,0 2-2-16,2-7 0 16,3-3 0-16,-1-2-5 15,0-3 0-15,6 0-3 16,-5 0-65-16,-5-5-79 16,-19 2-149-16</inkml:trace>
  <inkml:trace contextRef="#ctx0" brushRef="#br0" timeOffset="80197">13307 2367 613 0,'0'0'198'0,"0"0"-74"15,0 0-13-15,0 0 4 16,0 0-43-16,0 0-20 16,-58-59-9-16,42 59-35 15,1 0 12-15,-6 0-20 16,7 7 1-16,-5 6-10 0,6 3 9 16,6 10 0-16,-4 4-4 15,11 9 4-15,0 1-1 16,0 3 1-16,18-3 0 15,1-4-5-15,8-2 5 16,0-2 0-16,4-3-2 16,-4-3 13-16,-6-2-14 15,-3-2 3-15,-5-4 0 16,-3-5-3-16,-10-2 3 16,0-4 0-16,0 1 1 15,-26-3 10-15,-16 1-1 16,2-5-10-16,-9-1 5 15,10 0-6-15,7 0 1 16,10 0-3-16,22-5-28 16,0-7-82-16,12-1-75 0,33-5-28 15,10 1-140-15</inkml:trace>
  <inkml:trace contextRef="#ctx0" brushRef="#br0" timeOffset="80954">13415 2693 362 0,'0'0'215'15,"0"0"-39"-15,0 0-27 16,0 0-5-16,0 0-36 16,0 0-9-16,-12-42-35 15,1 42-37-15,-1 0 1 16,8 0-26-16,-5 0-2 16,-1 2 0-16,10 14-5 15,0 2 2-15,0 3 3 16,0 3 0-16,4-3-7 0,19-2 10 15,-1-7-3-15,5-4 0 16,-10-4 5-16,6-4-7 16,-5 0 2-16,-1 0 0 15,-2-1 16-15,-3-10-15 16,-6-3 6-16,3-2 7 16,-5-1-13-16,0 3 36 15,-4-1-12-15,0 5-8 16,0 3 16-16,0 3-32 15,0 4 7-15,0 0-8 0,4 0-16 16,6 0 11-16,-6 8-18 16,9 7 23-16,-3 0-7 15,-1 1 4-15,-1-3 3 16,7-2 0-16,-7-4 7 16,-4-2-12-16,4-3 5 15,2-2-1-15,-5 0-8 16,7 0 14-16,-6 0-5 15,7-6 5-15,-5-2 2 16,3-3-2-16,-7 3-5 16,-4 1 0-16,3 2 0 15,-3 3 1-15,0 2-1 16,0 0 0-16,5 0-14 0,3 0 9 16,2 2-9-1,-1 9 6-15,-1-5 3 0,2 1-12 16,-5-4 14-16,-1 1 1 15,0-2-9-15,0-2 6 16,-4 0 1-16,4 0 2 16,7 0-8-16,-3-2 16 15,6-9-6-15,-1-2 0 16,-5 0 10-16,7 2-10 16,-11 2 0-16,4 4 0 15,2 1-2-15,-2 4 2 16,1 0-4-16,1 0 3 15,3 0-15-15,-1 12 10 16,3 0-1-16,-7-1-3 0,2 1-5 16,-5-4-71-16,3 5-20 15,-4-5-108-15,0-2-200 16</inkml:trace>
  <inkml:trace contextRef="#ctx0" brushRef="#br0" timeOffset="81550">14175 2236 649 0,'0'0'201'0,"0"0"-31"0,0 0 1 16,0 0-55-16,0 0-25 15,0 0-32-15,-18-57-55 16,18 57-4-16,-5 14-7 15,1 19 7-15,0 14-7 16,-6 9 14-16,6 11-4 16,4 6-2-16,0-1 8 15,0-3-7-15,0-9-2 16,0-8 0-16,4-7 3 16,10-11 1-16,-1-6-8 15,1-9-55-15,-1-10-141 16,1-9-46-16,-1 0-50 15,1-4-255-15</inkml:trace>
  <inkml:trace contextRef="#ctx0" brushRef="#br0" timeOffset="82126">14287 2643 398 0,'0'0'183'0,"0"0"-32"0,0 0 5 15,0 0-29-15,0 0-19 16,0 0-36-16,-41-64-30 15,41 64-18-15,0 0-24 16,0 0-5-16,14 6 2 0,3 7 1 16,6 4-2-16,-1 2 4 15,1 5 0-15,-10-1-8 16,1-1 13-16,-6-2-5 16,-4-2 0-16,1-5 4 15,-5-4-11-15,0-5 7 16,0-2 0-16,0-2-1 15,-9 0 4-15,6 0 2 16,-8-9-5-16,7-5 7 16,4-7-11-16,0-1 4 15,0-4 0-15,18 0-3 16,-1 2 6-16,-7 7-3 16,-1 5 0-16,-5 5 8 15,0 7-11-15,2 0 3 0,-1 0-13 16,-1 0 8-16,8 3-20 15,-1 13 25-15,-4 3 0 16,6 1-8-16,-7 1 6 16,3-2 2-16,-5-5 0 15,4-2-6-15,2-5 16 16,-1-6-10-16,-1 1 0 16,3-2 4-16,-4 0 10 15,2 0-10-15,1-8 11 16,-10-6 31-16,4-2-17 15,-4-1 8-15,0-2-3 0,0 0-27 16,-4 4 10-16,-15 1-17 16,5 5 0-16,6 6-4 15,4 1-3-15,0 2 3 16,-1 0-59-16,5 0-92 16,-10 9-58-16,6 7-49 15,4-1-243-15</inkml:trace>
  <inkml:trace contextRef="#ctx0" brushRef="#br0" timeOffset="82485">14617 2634 407 0,'0'0'181'16,"0"0"-38"-16,0 0-5 16,0 0-24-16,0 0-32 15,0 0-25-15,4-17 14 0,-4 17-55 16,0 0-16-16,0 3-14 15,0 15 1-15,0 2 8 16,0 3 5-16,0-6 0 16,10-2-3-16,3-5 2 15,5-5 0-15,-1-5-1 16,5 0 4-16,-3 0 9 16,2 0-11-16,-6-6 7 15,-3-5 38-15,-6-2-11 16,-6-3 33-16,0-1-21 0,-6 0-39 15,-15 3-3 1,-6 0-4-16,1 8-7 0,3 0-3 16,4 6 0-16,15 0-27 15,4 0-123-15,0 0-200 16,0 2-449-16</inkml:trace>
  <inkml:trace contextRef="#ctx0" brushRef="#br0" timeOffset="82919">14903 2376 833 0,'0'0'183'16,"0"0"-10"-16,0 0-31 16,0 0-58-16,0 0-5 0,0 0-56 15,0-38 10 1,0 38-33-16,0 0-19 0,0 15 14 15,0 10-17-15,8 7 22 16,2 9 0-16,-10 4 8 16,9 2-9-16,-5-6 1 15,0-8-8-15,7-7 5 16,-4-11-59-16,-7-4-8 16,9-7-4-16,-9-1-14 15,0-3 31-15,0 0 5 16,0 0 17-16,0-3 29 15,0-9-4-15,-16-1 10 16,-3-1-4-16,-8 0 12 0,4 4-7 16,7 3 24-16,5 4-3 15,7 3 27-15,4 0-18 16,0 0-22-16,0 0-9 16,10 0 0-16,7 0 0 15,10 0 0-15,0 0 3 16,-1 0 0-16,6-3-3 15,-9 0-8-15,-7 3-74 16,-2 0-102-16,-9 0-180 16</inkml:trace>
  <inkml:trace contextRef="#ctx0" brushRef="#br0" timeOffset="83251">15162 2623 0 0,'0'0'643'15,"0"0"-522"-15,0 0-12 16,0 0-37-16,0 0-50 16,0 0-15-16,-31-11-7 15,26 22 0-15,5 6-6 16,0-6 7-16,0-4-1 15,0-1 0-15,0-5 5 16,5-1-1-16,7 0 5 0,-6 0 1 16,3-1 49-16,-5-8-14 15,0-1 4-15,-4 0-27 16,0 4-22-16,-4-1-2 16,-15 5-141-16,7 2-147 15</inkml:trace>
  <inkml:trace contextRef="#ctx0" brushRef="#br0" timeOffset="83774">15309 2462 744 0,'0'0'180'0,"0"0"-50"0,0 0-16 16,0 0-39-16,0 0-17 16,0 0-58-16,-39-19-6 15,47 31 5-15,19 5 2 16,-4 0 3-16,-7 2-4 16,7 4 0-16,-4 0-5 15,-7-1 10-15,3-4-5 16,-11 0 0-16,-4-7 2 15,0-2-8-15,0-1 6 16,0-5-13-16,-9-3 11 0,-1 0-22 16,-2 0 13-16,7-5 9 15,1-13-8-15,4-2 9 16,0-4-4-16,9-6 5 16,18 1-1-16,-1 0 5 15,1 7-4-15,-10 6 0 16,-7 9 7-16,-5 5-10 15,-1 2 3-15,-1 0-14 16,2 0 14-16,6 9-20 16,-4 10 17-16,6 3 3 15,-9 4-1-15,2-2-2 16,-2 0 3-16,-4-7 0 16,0-1-1-16,0-6 5 15,0-1-4-15,0-3 0 0,0 2-14 16,0-5-138-16,0-3-75 15,0 0-148-15</inkml:trace>
  <inkml:trace contextRef="#ctx0" brushRef="#br0" timeOffset="84128">15510 2303 401 0,'0'0'168'16,"0"0"-59"-16,0 0-9 0,0 0-78 16,0 0-16-16,0 0 6 15,-35 28-8-15,35-11 0 16,0-5 6-16,0-2-6 16,18-7 7-16,-1-3 12 15,10 0 1-15,-9 0 45 16,-1-3 4-16,-2-10-10 15,-7-3 8-15,-8 3-29 16,0 0 13-16,0 1-12 16,0 2-34-16,-12 1-5 15,1 4-4-15,3 5-15 16,-1 0 15-16,-1 0-78 16,2 12-55-16,-1 14-62 0,5 3-122 15</inkml:trace>
  <inkml:trace contextRef="#ctx0" brushRef="#br0" timeOffset="85287">15703 2535 509 0,'0'0'170'0,"0"0"-22"16,0 0-19-16,0 0-21 15,0 0-60-15,0 0-5 0,0-32-15 16,-5 32-26 0,-9 0-4-16,-7 0 2 0,3 14 0 15,-1 1-10-15,6 3 13 16,9-1-3-16,4-2 0 16,0-3 5-16,0-5-15 15,4-3 10-15,9-4 0 16,6 0 13-16,-1 0-13 15,-1-7 13-15,-9-6 4 16,2 4 12-16,-5-3 30 16,-5 5-13-16,0 1-3 15,0 5 13-15,0 1-33 16,0 0 1-16,0 0-24 16,0 10-16-16,0 18 13 15,0 11 0-15,0 7 3 0,0 6 5 16,0 7 3-16,0 2-6 15,-15 4 5-15,2 0-1 16,-9-4 0-16,-1-5-6 16,6-7 0-16,-1-12 0 15,6-11 5-15,7-12-5 16,5-10 0-16,-6-4 6 16,6 0 1-16,0 0-4 15,-8 0 2-15,4-12 17 16,-5-11-16-16,-1-8-6 0,6-10 0 15,4-9-37 1,0-9 28-16,8-5-24 0,19 2 18 16,6 7 10-16,-2 7-7 15,5 5 12-15,-5 7 0 16,0-1 4-16,-5 2-6 16,2-2 2-16,-10 2 0 15,-1-4 12-15,-13 5-11 16,0 3 28-16,-4 3 2 15,0 7-19-15,0 8 20 16,-8 3-26-16,0 4 1 16,3 4 8-16,5 2-9 15,0 0-6-15,0 0 0 16,0 2-23-16,0 17 18 16,0 14-8-16,0 9 13 0,-4 3-4 15,4-2 11-15,0-4-7 16,0-5 0-16,0-6 6 15,0-13-14-15,0-6 8 16,4-6-10-16,1-3 5 16,-1 0-4-16,4 0 9 15,6-12 0-15,3-5 11 16,-3-1-12-16,-1 5 1 16,-3 3 0-16,-1 6-4 15,-1 3 6-15,-4 1-5 16,10 0-1-16,-5 0-26 15,5 10 17-15,-1 2-18 0,-5-1 11 16,7-3 14-16,-12-5-19 16,12-3 25-16,-11 0 0 15,9 0 6-15,-5-11 9 16,2-9-14-16,-5-3 3 16,3-5 33-16,-8-6-32 15,0 0 23-15,0-3-7 16,0 1-10-16,0 3 23 15,0 5-29-15,-4 7 2 16,-5 9 14-16,5 7-15 16,4 4 0-16,0 1-6 15,0 1-25-15,0 23 20 16,0 11-3-16,0 9 8 16,0 3-6-16,9 0-11 15,3-4-1-15,3-9-14 0,1-6-38 16,3-11-2-16,-1-7-76 15,5-8-43-15,-2-2-18 16,-3 0-86-16</inkml:trace>
  <inkml:trace contextRef="#ctx0" brushRef="#br0" timeOffset="85464">16024 2494 301 0,'0'0'141'16,"0"0"-29"-16,0 0 34 0,0 0-42 15,0 0-98-15,0 0 1 16,31-22-5-16,4 16-2 16,2-4 0-16,-2 4-69 15,-12-3-141-15,-10-1-317 16</inkml:trace>
  <inkml:trace contextRef="#ctx0" brushRef="#br0" timeOffset="85790">16105 2205 524 0,'0'0'183'0,"0"0"-42"0,0 0 33 15,0 0-34-15,0 0-38 16,-113-96-16-16,110 89-50 16,3 3 19-16,0 2-17 0,0 2-27 15,0 0 0 1,3 0-11-16,25 0 0 0,3 18-6 15,8 15 4-15,3 9 0 16,-3 13 2-16,-8 9 0 16,-8 12-6-16,-4 7 6 15,-11 0 0-15,-4-7 0 16,-4-13 9-16,0-9-9 16,0-9 0-16,0-11 0 15,-16-7-10-15,-7-4-58 16,-9-9-123-16,-13-8-199 15</inkml:trace>
  <inkml:trace contextRef="#ctx0" brushRef="#br0" timeOffset="88574">16453 2419 298 0,'0'0'151'0,"0"0"-48"16,0 0-12-16,0 0 8 15,0 0-25-15,0 0-13 16,-4-26-9-16,4 26-29 16,0 0 9-16,-5 0-32 15,5 0 3-15,-4 0-10 16,4 5 8-16,-6 5-1 0,6 3 0 16,0-3 5-16,0 0-6 15,0-5 1-15,0-3 0 16,0-2 2-16,0 0 4 15,0 0 8-15,6-9 39 16,3-2 8-16,-5-5 23 16,-4 4-31-16,0 1-11 15,0 3 14-15,0 0-46 16,0 4 8-16,0 0-18 16,-9 4-9-16,-1 0 4 15,-2 0-1-15,-1 7 6 16,3 9-14-16,-2 1 13 15,7 0-1-15,5-5-24 16,0-1-7-16,0-3 33 0,0-3-21 16,5-1 17-16,3-4-6 15,0 0 20-15,6 0-6 16,-5-6 11-16,-5-4-12 16,0 0 35-16,-4-2-12 15,0 3-8-15,0 1 2 16,0 2-13-16,0 3-7 15,-8 3 0-15,-5 0-32 16,-5 7-14-16,5 16-99 16,3 7-58-16,2 5-62 15,8 4-438-15</inkml:trace>
  <inkml:trace contextRef="#ctx0" brushRef="#br0" timeOffset="88831">16444 2720 353 0,'0'0'316'15,"0"0"-135"-15,0 0-13 16,0 0-18-16,0 0-20 16,0 0-50-16,5-35-23 15,-5 35 4-15,0 0-55 16,0 0 3-16,0 2-9 15,0 18-7-15,-15 1 1 0,-10 9 6 16,-12 1 0 0,-6 5-3-16,-16 2 2 0,-9 2-107 15,-2-4-121 1,-7-3-279-16</inkml:trace>
  <inkml:trace contextRef="#ctx0" brushRef="#br0" timeOffset="122890">617 2088 493 0,'0'0'179'0,"0"0"-16"15,0 0-25-15,0 0-49 16,0 0 26-16,0 0-23 15,0 0-42-15,0 0 28 16,0 0-43-16,-4-76 6 16,4 74 7-16,0 1-42 15,0-2 26-15,0 3-17 16,0 0-13-16,0 0 19 16,0 0-21-16,0 0 0 0,-4 0-1 15,4 0-3-15,0 0-3 16,0 0 4-16,0 6 2 15,0 6-12-15,0 5 13 16,0-1 0-16,4 1-1 16,8-2 6-16,7-1-10 15,4-7 5-15,-1-2-27 16,3-5 21-16,-2 0-11 16,0 0 17-16,0-5 1 15,0-12 12-15,-3-2-12 16,-1-5-1-16,-6-3 7 15,-3-3 7-15,-6-1-12 0,-4 0 3 16,0 5 30-16,0 6-33 16,0 4 23-16,-14 7-7 15,9 6-9-15,1 3 23 16,4 0-26-16,0 0-5 16,0 0-1-16,0 0-9 15,0 3 3-15,0 20-7 16,0 13 13-16,0 11-1 15,0 11 1-15,0 9 0 16,0 1 0-16,0-1 10 16,0-9-11-16,0-6 1 15,0-9-19-15,9-9 12 16,9-8-9-16,0-10 4 16,5-9 11-16,3-7-14 15,-4 0 10-15,9-4 5 16,-4-16 0-16,-4-5 14 0,0-2-11 15,-15-6 0-15,0-5 12 16,-8 0-10-16,0-1 13 16,-12 4-18-16,-15 6 5 15,-4 7-18-15,-8 6 12 16,-7 6 1-16,7 7-5 16,1 3-26-16,7 0-37 15,8 0-97-15,11 0-162 16,8 0-156-16</inkml:trace>
  <inkml:trace contextRef="#ctx0" brushRef="#br0" timeOffset="123369">536 1828 119 0,'0'0'307'0,"0"0"-166"16,0 0 1-16,0 0-32 0,0 0-35 15,0 0 14-15,0-19-33 16,0 19-13-16,0 0-41 15,0 0-2-15,-4 0-2 16,0 1-18-16,-4 8 20 16,1 1 11-16,7-3-9 15,0-2-2-15,0-2 4 16,0-3 5-16,11 0 5 16,1 0 11-16,-1 0 11 15,-3 0 38-15,4-8-29 16,-5 0 11-16,-4-1-2 15,-3 0-37-15,0 3 34 16,0-3-29-16,-3 2-21 16,-12 2 3-16,-8 1-4 0,7 3 0 15,-7 1-5-15,4 0-14 16,3 0-28-16,1 10-104 16,11 6-75-16,4 1-125 15</inkml:trace>
  <inkml:trace contextRef="#ctx0" brushRef="#br0" timeOffset="124025">1332 1610 482 0,'0'0'237'0,"0"0"-43"0,0 0-43 16,0 0-7 0,0 0-51-16,0 0-19 0,-46-56-1 15,42 56-51-15,4 0 18 16,-4 0-38-16,-8 0 10 15,1 21-10-15,-1 13 0 16,-7 13 0-16,7 7 3 16,12 8 6-16,0 4-3 15,0-2-8-15,4-3 3 16,14-7 0-16,3-9 1 16,2-9-4-16,0-8 0 15,-5-10 1-15,-1-3-6 16,2-9-68-16,-3-6-91 15,3 0-105-15,-1 0-253 0</inkml:trace>
  <inkml:trace contextRef="#ctx0" brushRef="#br0" timeOffset="138293">1555 1983 430 0,'0'0'194'15,"0"0"-35"-15,0 0 19 16,0 0-27-16,0 0-29 16,0 0-35-16,0 0-29 15,-53-31 5-15,53 27-25 16,0 4-14-16,0 0 24 16,0 0-37-16,0-1 3 15,0 1-11-15,0-2 7 16,0 2-10-16,0-2 0 15,8-1 0-15,7 0-7 0,5 1 6 16,3 2 1-16,0 0-1 16,0 8-2-16,-1 8-1 15,-5 5 4-15,-2-1-5 16,-7 1-1-16,-4-1-11 16,-4-2 5-16,0-4-27 15,0-2-35-15,0-2 15 16,-8-3-12-16,-7-4 8 15,3-3 48-15,-3 0 12 16,7-7 3-16,4-12 12 16,4-5-9-16,0 0 11 15,0-1-10-15,4 5-2 16,14 1 7-16,-1 2-7 16,2 2-2-16,4 4 0 0,-7 0 8 15,3 7-7-15,-6-1-1 16,1 3 0-16,-6 2 0 15,3 0 1-15,-7 0-1 16,4 0 0-16,0 3-1 16,-4 5-2-16,2 3 3 15,-1 2 0-15,-5-2 1 16,4 3 3-16,0 2-4 16,5-3 0-16,1 0 4 15,2-5-4-15,3-1 0 16,-3-3 0-16,2-3 3 15,-1-1 0-15,-5 0 2 16,7-3 13-16,-7-9-3 16,0 0 39-16,-8-2-21 0,0-2-14 15,0-3 18-15,0 0-21 16,-12 0 5-16,-11 3-9 16,0 1-7-16,3 5 2 15,5 5-7-15,-1 5-9 16,1 0 8-16,-4 0-53 15,3 21-30-15,12 3-56 16,4 2-120-16,0-4-98 16</inkml:trace>
  <inkml:trace contextRef="#ctx0" brushRef="#br0" timeOffset="138700">2047 1959 162 0,'0'0'367'15,"0"0"-167"-15,0 0-47 16,0 0-10-16,0 0-43 16,0 0-31-16,0-47 9 15,0 47-39-15,0 0-7 16,-5 0-27-16,5 0 0 16,-4 0-10-16,-2 5-11 15,2 13 16-15,4 1-3 16,0-1 6-16,0-1-3 15,4-2 0-15,15-3-5 0,8-7-2 16,0-3 5-16,-9-2 2 16,-1 0 7-16,-2 0-7 15,-11-14 10-15,0 0 2 16,-4-1-10-16,0-2 35 16,0 1-9-16,-8 0-16 15,-11 2 9-15,0 2-18 16,3 4-3-16,1 2 0 15,3 3-9-15,8 3 4 16,4 0-75-16,-5 0-94 16,5 2-101-16,0 8-45 15</inkml:trace>
  <inkml:trace contextRef="#ctx0" brushRef="#br0" timeOffset="139173">2244 1804 572 0,'0'0'223'0,"0"0"-21"16,0 0-46-16,0 0-19 15,-11-101-48-15,11 95-41 16,0 2 14-16,-4 4-41 16,4 0-20-16,0 0-2 15,0 19-22-15,0 13 23 16,0 7-2-16,0 6 10 15,4 1-9-15,-4-1 1 16,0-7-4-16,0-6 2 16,0-9-66-16,11-8-30 15,-11-6-42-15,4-6-11 16,0-3 5-16,-4 0-4 0,0-1 33 16,0-11 75-1,0-4 7-15,-8-1 35 16,-11 0 10-16,6 1 21 15,-1 1 44-15,5 3 0 16,6 5-5 0,-1 1 4-16,4 5-9 0,0 1 2 15,0 0-36-15,0 0-30 0,0 0 0 16,20 0-1-16,11 0 0 16,7 0 4-16,9 0-4 15,3 0-68-15,-4-6-146 16,-3 0-284-16</inkml:trace>
  <inkml:trace contextRef="#ctx0" brushRef="#br0" timeOffset="139523">2710 1826 518 0,'0'0'140'0,"0"0"15"16,0 0-28-16,0 0-17 15,0 0 1-15,0 0-60 16,-53-5-2-16,53 3-16 16,0 2-30-16,0-2-6 15,18 1 0-15,9-3 3 16,8 1 0-16,15 0 3 0,-3 1-6 16,-1 0 0-16,-2 2-119 15,-11 0-50-15,-21 0-65 16,-3 5-124-16</inkml:trace>
  <inkml:trace contextRef="#ctx0" brushRef="#br0" timeOffset="139705">2731 1907 419 0,'0'0'141'0,"0"0"-15"0,0 0-17 16,0 0-41-16,0 0-35 0,0 0-31 15,47 3 57 1,-9-3-4-16,1 0-41 0,11 0 11 16,-7 0-25-16,3 0-3 15,-7 0-156-15,3 0-338 16</inkml:trace>
  <inkml:trace contextRef="#ctx0" brushRef="#br0" timeOffset="140043">3160 1806 274 0,'0'0'348'15,"0"0"-218"-15,0 0-26 16,0 0-10-16,0 0-41 16,0 0-34-16,-42-6 15 15,42 4-21-15,0 2 0 16,10-1-9-16,18-2-4 16,7-3 15-16,4 1-15 15,2 0 0-15,-1 3-2 16,-1 0-4-16,-12 2-96 15,-4 0-37-15,-15 0-78 0,-8 0-112 16</inkml:trace>
  <inkml:trace contextRef="#ctx0" brushRef="#br0" timeOffset="140219">3137 1866 116 0,'0'0'305'0,"0"0"-170"0,0 0-16 15,0 0-52-15,0 0-26 16,0 0-3-16,49 0 12 16,-9 0-4-16,-1 0-7 15,11 0-15-15,4 0-18 0,0-4-6 16,-4 1-19-16,-11 1-254 16</inkml:trace>
  <inkml:trace contextRef="#ctx0" brushRef="#br0" timeOffset="141727">3624 1826 645 0,'0'0'150'0,"0"0"-13"0,0 0-17 16,0 0-7-16,0 0-61 16,0 0-4-16,-4-57-13 15,4 50-33-15,12 1 15 16,3 0-17-16,-3 3 0 16,2 3-4-16,-5 0-4 15,9 0 8-15,-1 3 0 16,1 15-9-16,-5 4 6 15,1 4 0-15,-9 2 3 16,-1-1-8-16,0-3 11 16,-4-6-3-16,0-3 0 0,0-8 1 15,0-5-5 1,4-2 4-16,-4 0 0 0,0 0 19 16,5 0-8-16,1-11 23 15,2-6-21-15,0-6-8 16,6 1 18-16,3-2-23 15,2 0 1-15,-6 5 4 16,5 0 0-16,-10 7-5 16,2 5 0-16,-5 4 0 15,-1 3-7-15,4 0-4 16,-4 8-3-16,2 14 11 16,3 2-21-16,-5 1-7 15,0-1 11-15,7-7-25 16,-3-5 11-16,0-3 4 15,0-6 3-15,2-3 27 16,3 0-6-16,2 0 6 0,-3-17 12 16,7-4-11-16,-7-1 32 15,2-4-11-15,-5 2-2 16,-5 2 14-16,-4 2-21 16,0 6 21-16,0 8-5 15,0 0-12-15,0 6 6 16,0 0-23-16,0 0-12 15,0 0 9-15,0 14-18 16,4 6 21-16,7 7 0 16,-3-3 1-16,0-2-8 15,7-4 1-15,-7-5-17 16,0-4 17-16,7-6-15 0,-3-3 18 16,3 0 2-16,-3 0 2 15,7-12 5-15,-11-7-5 16,6 0-1-16,-1 1 14 15,-9 0-11-15,1 1 24 16,-5 4-2-16,0 4-20 16,0 3 25-16,0 3-25 15,0 3-3-15,0 0-4 16,0 0-3-16,0 3-11 16,0 12 14-16,0 7 0 15,10 0-5-15,-2 0 7 16,7-3-13-16,-3-3 6 0,0-7-29 15,7-4 28 1,4-5 4-16,-1 0 4 0,5-5 3 16,0-13-3-16,-6-2 0 15,6-4 3-15,-12-6 6 16,-7 3-2-16,-4-4 32 16,-4-2-12-16,0 2 28 15,-23 1-20-15,2 5-11 16,-5 6 9-16,3 9-30 15,14 5 13-15,3 5-16 16,6 0 0-16,0 12-1 16,0 20-17-16,0 9 18 15,6 6-6-15,3-2 16 16,3-7-10-16,-1-4 0 0,5-8-14 16,3-9 6-16,4-5-19 15,-3-7-10-15,13-5 23 16,-1 0-33-16,-1-8 6 15,0-11 9-15,-8-5 0 16,4-2 31-16,-7-3-11 16,3-1 11-16,-9 1-8 15,-5 3 13-15,-9 1-4 16,0 0 13-16,0 4 9 16,-4 1 17-16,-7 6-6 15,7 3 1-15,0 6 10 16,4 4-32-16,0 1 14 15,0 0-24-15,0 0 7 0,0 0-14 16,0 0 5-16,0 0-10 16,0 0 7-16,0 0-3 15,0 5 6-15,0 0 0 16,0-2 6-16,0 3-10 16,0-1 4-16,0 2 0 15,0 1-4-15,0 3 10 16,-4 5-6-16,0 4 0 15,-1 6 4-15,-1 4-12 16,2-2 8-16,4 2 0 16,0-4-2-16,0-5 5 15,0-5-8-15,15-2-19 0,12-3-76 16,8-3-35-16,4-6-97 16,7-2-183-16</inkml:trace>
  <inkml:trace contextRef="#ctx0" brushRef="#br0" timeOffset="142209">4923 1369 690 0,'0'0'157'16,"0"0"14"-16,0 0-22 0,0 0-45 15,0 0-32-15,0 0-72 16,-27-15-2-16,37 37-1 16,15 13 3-16,2 8 4 15,0 7 3-15,-8 6-3 16,0 3 8-16,-12 2-12 15,-7-1 0-15,0-5-1 16,-7-2-2 0,-31-6-191-16,-5-4-448 0</inkml:trace>
  <inkml:trace contextRef="#ctx0" brushRef="#br0" timeOffset="147861">1636 2550 430 0,'0'0'184'0,"0"0"-50"16,0 0-9-16,0 0-31 0,0 0-35 15,0 0-2 1,-33-56-28-16,33 55-28 0,0 1-2 16,0 0 0-16,0 0-1 15,23 1-8-15,4 13 20 16,0 0-10-16,0 3 0 16,-4 2 0-16,-11 2-4 15,-1 0 4-15,-11-1-1 16,0 0-1-16,0-2-47 15,-15-4-26-15,-2-7 10 16,3-5 30-16,6-2 32 16,4 0 6-16,4-4-1 15,0-13-2-15,0-3 2 16,4-8-3-16,18-4 1 0,-1-1 0 16,2 1 3-16,4 1 1 15,0 3-2-15,-4 3 8 16,-7 6-8-16,3 2 17 15,-11 4-3-15,-4 7-4 16,-4 3 34-16,0 3-3 16,0 0-9-16,0 0-7 15,0 0-27-15,0 0-2 16,0 8-1-16,-12 7 3 16,7 2 4-16,2 4-3 15,3 5-1-15,0 3 0 16,0 2 10-16,0 3-13 15,16-9 3-15,11-4-8 16,0-9 4-16,8-10-17 16,3-2 21-16,1-4-5 0,-4-18 12 15,2-9-4 1,-11-4 1 0,-4-1 7-16,-11 0 40 15,-7 1 4 1,-4-1 3-16,0 3 3 15,0 4-25 1,-11 8 6 0,3 9-15-1,0 7-9 1,4 3 8 0,-7 2-26-16,7 0-5 15,-4 13-2-15,3 14 3 16,5 13 2-16,0 4 2 15,0 10 0-15,0-3-5 16,17-3 5 0,2-11-39-16,0-9-35 15,-7-13-45-15,2-6-6 0,-10-9-45 16,1 0-31 0,-5-3-78-16</inkml:trace>
  <inkml:trace contextRef="#ctx0" brushRef="#br0" timeOffset="148764">2074 2462 199 0,'0'0'199'0,"0"0"-84"0,0 0 6 0,0 0-73 0,0 0-40 0,0 0 20 0,93-6 23 15,-39 6 17 1,-4 0 12-16,3-6-6 0,-9-5-25 16,-9 1 11-16,-12 2-17 15,0-1-20-15,-11 2 21 16,-6 3-14-16,-6-1 21 16,0 2 1-16,0-1-22 15,0 1 0-15,-6 1-18 16,-6 2-9-16,4 0-1 15,-3 0-2-15,3 2 0 16,4 15-2-16,4 9 2 16,0 1-4-16,0 1 4 15,12 0 0-15,11-9-6 16,4-4 6-16,-4-7 0 0,8-8-2 16,-4 0 3-16,0 0-1 15,-5-17 0-15,-5-1 0 16,-3-1 8-16,-9-2-1 15,-5 0-7-15,0-1 1 16,0 2 12-16,0 7-5 16,-11 5 4-16,3 6-11 15,8 2 9-15,0 0-10 16,0 0-7-16,0 0 7 16,0 15-13-16,0 6 13 15,0 0 0-15,14 1 0 16,-1-1-7-16,6-3 8 15,-3-3-2-15,7-6 1 16,-4-3-27-16,-3-6 26 16,3 0-6-16,4-4 7 0,-7-13 0 15,3-3 6-15,0-1-6 16,-7 0 0-16,2 2 6 16,-9 6-3-16,3 0-3 15,-4 8 0 1,-4 4-8-16,4 1 8 0,7 0-8 15,-3 8 6-15,11 9-10 16,-11 2 6-16,0 0 6 16,6-3 0-16,-9-6-6 15,3-3 7-15,-4-4-1 0,0-3 0 16,-4 0 4 0,7 0-1-16,-3 0-3 0,4-6 0 15,6-10-2-15,-5 4 4 16,3-5-2-16,-8 3 0 15,11 2 9-15,-11 2-11 16,4 4 2-16,-8 3 0 16,0 3-8-16,7 0 6 15,-3 0-3-15,4 5-1 16,0 8 0-16,7 2 0 16,-7-2 6-16,0-2 0 15,3-2-4-15,-3-4 4 16,-8-5 0-16,4 0-1 15,0 0 6-15,7 0-5 16,1-2 0-16,7-10 0 0,-7 0 0 16,7 0 3-16,-7 0-3 15,2 2 0-15,-1 2 5 16,-3 3-11-16,-1 4 6 16,-1 1-15-16,2 0-7 15,3 9-49-15,-1 11-46 16,3 0-99-16,-3 1-104 15</inkml:trace>
  <inkml:trace contextRef="#ctx0" brushRef="#br0" timeOffset="149595">3744 2328 645 0,'0'0'110'16,"0"0"18"-16,0 0 11 15,0 0-44-15,0 0-40 16,0 0 3-16,0 0-54 16,-39-17 3-16,69 11-2 15,6 3 2-15,10-3 3 16,-7 4-10-16,-8 2 0 0,-13 0 0 15,-5 0 0 1,-9 0 0-16,-4 2-2 0,0 9 1 16,0 4 1-16,-31 4 0 15,-4 3 2-15,-4-1 1 16,6-4-3-16,11-6 0 16,18-4 0-16,4-4-4 15,0 1 1-15,0-1 3 16,21 2 0-16,2-1 8 15,8-3-6-15,0 3 0 16,0-4-2-16,6 0-7 16,3 0-23-16,-5 0-141 0,-4 0-107 15,-12-9-217 1</inkml:trace>
  <inkml:trace contextRef="#ctx0" brushRef="#br0" timeOffset="150496">4107 2340 409 0,'0'0'161'0,"0"0"15"0,0 0-57 16,0 0-43-16,0 0-39 16,0 0-31-16,20-20 13 15,13 15-6-15,-12-2-8 16,2 2 18-16,-4 0-16 15,-11 0 18-15,-4 2 15 16,-4 0-4-16,0 0 40 16,0 0-51-16,-4-1-16 0,-8 1 4 15,-3 2-10-15,3 1-2 16,1 0-1-16,3 0-7 16,-1 11 6-16,5 5-2 15,-2 1 3-15,6 0-5 16,0-1 8-16,6-3-3 15,20-6 0-15,7-5 1 16,2-2-4-16,0 0 3 16,0-7 0-16,-4-6-3 15,-8-1 7-15,-9 2-4 0,-1 1 4 16,-13 1 2 0,0-2 23-16,0 1 7 0,0-1-7 15,-9 4 15-15,-5 1-31 16,10 5 11-16,0 2-14 15,4 0-9-15,0 0-2 16,0 7-23-16,12 7 24 16,7 3 0-16,4 0 4 15,0 1-4-15,3 2 0 16,-5-1 8-16,6 0-11 16,-8-3 3-16,-7-3 0 15,3 0-6-15,-15-7 8 16,0-2-2-16,0-1 0 0,0 1-24 15,-31-2 10 1,8-2 13-16,0 0-2 0,15 0-5 16,8 0 11-16,0-11-3 15,0-4 0-15,31-8-3 16,4-1 1-16,7 2 2 16,-8 1 0-16,-6 7-4 15,-12 10 6-15,-9 0-2 16,-3 4 0-16,-4 0 5 15,0 0-14-15,0 0 9 16,0 0-15-16,8 4 12 16,0 9 1-16,6-1 2 0,-5-2 0 15,5-1 5 1,3-2-7-16,2-4 2 0,7-3 0 16,-3 0 7-16,4 0-1 15,-2 0-3-15,-2-12 31 16,-4 0-20-16,-7-3 27 15,-1 1-35-15,-11-4 13 16,0 3 20-16,-11 0-37 16,-20-1 3-16,-8 6-5 15,3 3 0-15,-1 3-10 16,10 4 10-16,15 0-51 16,-3 16-64-16,11 5-53 15,4-3-120-15,0 0-234 16</inkml:trace>
  <inkml:trace contextRef="#ctx0" brushRef="#br0" timeOffset="150849">5138 2181 611 0,'0'0'156'15,"0"0"-30"-15,0 0-16 16,0 0-72-16,0 0-21 0,0 0-9 16,-10-10 0-1,10 10-16-15,0 0 1 0,0 0 7 16,0 5 3-16,15-2 4 16,-3-3-7-16,-2 0 15 15,-1 0 8-15,-1 0 63 16,-4-2-13-16,3-6-20 15,-7 3 5-15,0 1-40 16,0 1 2-16,0 3-19 16,0 0-1-16,0 0-1 15,-11 0-88-15,-1 16-53 16,-3 0-72-16,7 2-63 16</inkml:trace>
  <inkml:trace contextRef="#ctx0" brushRef="#br0" timeOffset="151013">5217 2355 24 0,'0'0'621'0,"0"0"-537"16,0 0 58-16,0 0 33 16,0 0-73-16,-83 100-62 15,42-67-17-15,-17 6-23 16,-9-1-74-16,-9 2-422 15</inkml:trace>
  <inkml:trace contextRef="#ctx0" brushRef="#br1" timeOffset="154255">5889 1201 501 0,'0'0'228'16,"0"0"-97"-16,0 0-6 15,0 0-54-15,0 0-39 16,0 0-24-16,0 0 7 15,0 25-13-15,-5 5 17 16,-9 2-12-16,-13 3 28 16,0 5-25-16,-8 4-9 15,-9 4 5-15,3 2 2 16,2-5-8-16,7-7 0 16,14-10-54-16,10-10-57 15,4-7-52-15,4-6-45 16,0-5-197-16</inkml:trace>
  <inkml:trace contextRef="#ctx0" brushRef="#br1" timeOffset="154561">5997 1147 453 0,'0'0'144'15,"0"0"-24"-15,0 0-23 16,0 0-9-16,0 0-48 16,0 0-26-16,0-25-14 15,0 49 12-15,0 10-9 0,-15 11 46 16,-12 7-27-16,-4-1 18 16,0 2-28-16,0-3-7 15,4-3 3-15,0-3 1 16,4-6-9-16,10-6 0 15,3-8-1-15,10-9-1 16,-4-4-110-16,4-5-54 16,0-6-30-16,11 0-104 15</inkml:trace>
  <inkml:trace contextRef="#ctx0" brushRef="#br1" timeOffset="155258">6129 1371 450 0,'0'0'168'0,"0"0"-55"0,0 0-30 16,0 0-18-16,0 0-37 16,0 0-3-16,-23 98 28 15,19-62-30-15,-4-1 6 16,3 0-8-16,2-4-21 15,-8-3 16-15,7-5-16 16,4-6 0-16,-4-7 2 16,4-6 7-16,0-4-9 0,-4 0 20 15,0 0-3 1,-7-17 75-16,3-14-92 0,4-16 0 16,4-6-5-16,0-4 8 15,0 2-3-15,0 2 0 16,0 3-5-16,0 6-4 15,0 6 1-15,0 11 8 16,4 12-12-16,4 6 3 16,11 5 7-16,0 4-11 15,7 3-24-15,1 17 36 16,-6 12-12-16,-7 3 9 16,-5 3-7-16,-1-2 10 15,-8-3 1-15,0-6 0 16,0-4-2-16,-4-4-8 0,-4-7 6 15,-7-3 4-15,11-5-11 16,4-2 12-16,0-2-1 16,0 0 0-16,0 0 8 15,0 0-15-15,0 0 7 16,11-2 0-16,9-4-10 16,7 2 12-16,4 4-2 15,2 0 0-15,-1 2-3 16,-5 17-5-16,-3 2 8 15,-1 5 0-15,-8 0-6 16,-11-1 7-16,-4 0-1 16,0-5 0-16,-36-3 6 15,-5-3 3-15,-7-6-9 0,-1-6 0 16,7-2 5 0,3 0 5-16,12-6-10 0,8-12 0 15,19-6-41-15,0-12-40 16,38-5-222-16</inkml:trace>
  <inkml:trace contextRef="#ctx0" brushRef="#br1" timeOffset="156159">6631 1537 415 0,'0'0'144'0,"0"0"-8"16,0 0-12-16,0 0-51 16,0 0-12-16,-117-95-28 15,103 88 2-15,6 3 12 16,4 4-41-16,0 0-6 16,-3 14-7-16,-1 14 7 15,4 8-1-15,4 5 1 16,0 1 0-16,0-6-7 15,0-8-18-15,23-10-11 16,7-11-3-16,-2-7 7 16,-8 0 30-16,3-12 2 0,-9-12 0 15,-1 0 7 1,-3-4-2-16,-5 4 3 0,-5 2 13 16,0 8-13-16,0 6 26 15,0 4-26-15,0 4 0 16,0 0-8-16,0 4-18 15,0 8 18-15,0 5 0 16,0 0 4-16,12-4-7 16,6-4 3-16,5-5 0 15,-2-4-10-15,6 0 25 16,0-9-14-16,-4-11-1 16,0-3 11-16,-7-1-9 15,-2 0-2-15,-9 3 0 16,-5 2 16-16,0 2-16 15,0 0 27-15,0 6 3 0,0 4-26 16,0 4 22-16,0 3-26 16,0 0-23-16,0 19 19 15,18 10-3-15,3 4 7 16,2 2 0 0,0-3-11-16,-5-2 3 0,-5-4-40 15,-9-7 3-15,-4-2 8 16,0-7-30-16,0-2 19 15,-8-8 2-15,-11 0 40 16,2 0 2-16,-1 0 4 16,10-4 0-16,8-4-2 15,0 2 2-15,4-3-1 0,27-3-3 16,8-3-8 0,2-4 8-16,-1-8-1 0,1-2 5 15,-5-2-2-15,-13 0 11 16,-7 4 0-16,-12 2 40 15,-4 7-6-15,0 2 23 16,0 8-20-16,-4 4 0 16,-12 4 13-16,1 0-49 15,7 7-5-15,-7 17-5 16,15 5 4-16,0 1-11 16,0-1 7-16,19-1 0 15,12-4-5-15,4-2 10 16,3 1-5-16,1-4 0 15,-4 0-86-15,-4-8-100 0,-4-4-235 16</inkml:trace>
  <inkml:trace contextRef="#ctx0" brushRef="#br1" timeOffset="158036">7876 1223 551 0,'0'0'136'0,"0"0"-6"16,0 0-25-16,-58-92 8 16,39 81-15-16,7 5-48 0,-1 6-7 15,-1 0-28 1,-5 21-5-16,7 19-20 0,0 13 9 15,5 4 1-15,7-2-9 16,0-5 16-16,27-9-7 16,0-4 0-16,0-13 6 15,4-9-8-15,-8-8 2 16,8-5 0-16,-4-2-4 16,4-2 11-16,4-15-7 15,-4-5 0-15,3-1 6 16,-8 1-15-16,-9-1 9 15,6 3 0-15,-11 4-7 16,2 6 5-16,-9 5-1 16,3 5-7-16,-8 0-25 15,4 0 7-15,7 7 6 0,-3 1 12 16,-4 1 1 0,0-2-10-16,2-6 17 0,-6-1 1 15,0 0 1-15,0 0 9 16,0-1 5-16,0-13-14 15,-10-3 27-15,-7 1-20 16,3 4 25-16,2 4-1 16,-3 4-13-16,11 2 14 15,-4 2-32-15,3 0-11 16,-1 12 10-16,2 16-14 16,-4 5 15-16,8 1 0 15,0-3 4-15,0-2-11 0,0-8 7 16,4-5-9-16,4-7 4 15,3-6-39-15,-3-3 30 16,-4 0 4-16,11-9 10 16,-12-10 6-16,2-5-6 15,-1-2 0-15,-4-3 32 16,0-1-28-16,-4 3 30 16,-15 3 0-16,7 5-23 15,-7 8 32-15,7 5-33 16,-7 6-10-16,7 0 0 15,-3 5-8-15,7 21 7 16,8 8 0-16,0 3-2 16,0 0-5-16,19-4 8 15,7-4 0-15,5-6-5 16,1-6 7-16,-6-9-2 0,1-6 0 16,-6-2-11-16,-2 0 6 15,-1-12 5-15,-1-8 0 16,-2-3 9-16,-7 0 0 15,0 3-9-15,-4 6 0 16,-4 5 10-16,6 6-14 16,-6 3 4-16,0 0-16 15,9 0 10-15,-1 7-19 16,2 7 22-16,-1-2-1 16,-1-2-5-16,-4-2 0 0,0-2 9 15,7-3 0 1,-7-1-13-16,4-2 7 0,2 0 6 15,7 0-2-15,2-7 7 16,-3-6-6 0,3-5 1-16,-1 1 0 0,-5 2-4 15,-5 1 13-15,3 3-9 16,-7 8 0-16,4 3-4 16,3 0-3-16,1 3-8 15,6 16-4-15,-1 4 12 16,2-1-29-16,0-2 14 15,1-4-9-15,3-5-19 16,0-6 41-16,3-5-2 16,6 0 11-16,-5-3-1 15,-1-13 8-15,-13-5-4 16,-3-1 19-16,-6-1-15 16,-4-3 45-16,0 4-18 0,-10 0-4 15,-17 1 13-15,0 4-38 16,2 8 20-16,2 6-16 15,5 3-5-15,6 0-8 16,1 15-11-16,-1 11 15 16,-3 9-15-16,11-1 22 15,4-3-7-15,0-4 0 16,0-7-39-16,23-8 21 16,-4-5-18-16,1-7 27 15,7 0-2-15,-4-11 22 16,4-15-10-16,-4-6 18 15,-11-6-16-15,-2-2 50 0,-10-2-18 16,0 0-9-16,0-2 29 16,-10 2-25-16,-7 4 4 15,3 5-3-15,2 9-25 16,8 8 21-16,-3 10-27 16,7 6 0-16,0 0-9 15,0 3-10-15,0 26 0 16,0 14 9-16,0 11 20 15,7 2-19-15,1-2 9 16,0-6 0-16,11-8-9 16,3-13-4-16,10-6-11 15,-6-11 6-15,6-6-15 16,-1-4 33-16,0 0-16 0,-8-9 16 16,-7-9-5-16,3 0 17 15,-11-2-12-15,-4 4 0 16,-4-1 10-16,0 3 18 15,0 2-16-15,0 7 7 16,0 1 9-16,-4 4-23 16,4 0-10-16,0 0 2 15,0 17-22-15,0 7 18 16,0 2 7-16,0-2 0 16,14-5-6-16,3-3 13 15,2-4-14-15,12-7-11 16,4-4-62-16,6-1 3 0,-5 0-67 15,-9-8-56-15,-19-4-122 16</inkml:trace>
  <inkml:trace contextRef="#ctx0" brushRef="#br1" timeOffset="158358">9051 1219 156 0,'0'0'369'15,"0"0"-246"-15,0 0-15 16,0 0-16-16,0 0-13 16,0 0-68-16,-19-22-11 15,19 36-9-15,0 1 5 0,0-1 4 16,0-7 0-16,0-2 11 16,0-5-11-16,0 0 9 15,6 0-8-15,3-7 49 16,-1-10-2-16,7-4-9 15,-11 1 9-15,0-1-34 16,-4 4 16-16,0-1-17 16,0 7-2-16,0 3-21 15,-4 5 10-15,-5 3-53 16,3 0-63-16,2 16-120 16,4 3-4-16</inkml:trace>
  <inkml:trace contextRef="#ctx0" brushRef="#br1" timeOffset="158949">9364 1064 717 0,'0'0'136'0,"0"0"-6"0,0 0-10 16,0 0-25-16,0 0-20 15,0 0-64-15,0-42-11 16,0 60-11-16,4 15 4 16,4 16 0-16,-2 5 7 0,-6 4 0 15,0-4 0-15,0-3 10 16,0-9-10-16,9-12 0 16,-1-10-12-16,2-9 5 15,-5-7-48-15,-1-4-21 16,0 0 31-16,-4-1 25 15,0-18 20-15,0-3 0 16,-4-4 2-16,-19 4-11 16,0 5 9-16,6 3 0 15,3 5 9-15,6 2-3 16,4 2-1-16,4 3 1 16,0 1-1-16,0-1 3 15,0 0-8-15,16-3 0 16,11 1-14-16,4-3 25 15,0 1-11-15,7-3 0 16,-8-3 6-16,2 1 6 0,-14-2 0 16,-1 2 17-16,-9 3 28 15,-1 3-44-15,-7 1 32 16,0 3 9-16,0 1-43 16,0 0-11-16,0 0-7 15,3 16-9-15,-3 9 3 16,9-1 22-16,-5 2-9 15,6-6 0-15,-6-1 8 16,5 0-13-16,-5-3 5 16,-4-2-83-16,0-2-34 15,0-4-113-15,0-6-111 0</inkml:trace>
  <inkml:trace contextRef="#ctx0" brushRef="#br1" timeOffset="159294">9557 1006 475 0,'0'0'110'16,"0"0"-33"-16,0 0-28 16,0 0-49-16,0 0 0 15,0 0 5-15,-23 67 4 16,23-50-8-16,0-5 13 0,12-2-13 15,7-6 35 1,3-4-13-16,1 0 14 0,-2-5 23 16,-2-10-42-16,0-1 28 15,-16 0-12-15,-3 2-31 16,0 1 29-16,0 2-32 16,-3 5 0-16,-8 2-9 15,-1 4-9-15,7 0-83 16,5 14-34-16,0 9-42 15,0 9-257-15</inkml:trace>
  <inkml:trace contextRef="#ctx0" brushRef="#br1" timeOffset="160050">9944 1280 502 0,'0'0'207'0,"0"0"-87"0,0 0-1 16,0 0 7-16,-17-88-69 16,3 77-7-16,-3 5-12 15,3 3-31-15,10 3 4 16,-5 0-11-16,3 15-11 16,-2 9-1-16,-1 7 15 15,5-1-3-15,4-1 0 16,0-5 5-16,0-5-13 0,0-7 8 15,4-4-9-15,13-8 7 16,-2 0-36-16,3 0 38 16,-1-3 0-16,-3-13 7 15,-5-4 1-15,-5-4-8 16,-4-4 0-16,0 0 30 16,0-1-14-16,0 4 20 15,-13 3-8-15,-6 9-26 16,7 6 13-16,-2 7-15 15,1 0-10-15,3 5 6 16,6 16-10-16,4 5 14 16,0 1 0-16,0-3 1 15,0-3-10-15,19-4 9 0,-3-3 0 16,7-6-4 0,-5-4 10-16,-1-4-6 0,2 0 1 15,4-4 5-15,-7-9 8 16,3-3-14-16,-1 1 0 15,-5-1 2-15,-5 1 12 16,2 3-14-16,-10 4 0 16,4 5 10-16,1 3-11 15,-1 0 1-15,0 0-10 16,6 5 6-16,3 14-18 16,1 6 21-16,-1 0 1 15,2-2 0-15,-8-5-7 0,6-3 7 16,-9-7 0-1,2-4-5-15,-6-4 14 16,5 0-9-16,-1 0 14 0,4-11-7 16,2-9 8-16,2-1-14 15,1 2-1-15,2 0 12 16,-3 7-3-16,-2 3-9 16,3 7 0-16,2 2-10 15,1 0 2-15,-2 4-5 16,-1 9 1-16,1 5 10 15,-1-2-34-15,-9-1-12 16,0-1-39-16,7-4-80 16,-11-3-71-16</inkml:trace>
  <inkml:trace contextRef="#ctx0" brushRef="#br1" timeOffset="160235">10565 1211 781 0,'0'0'36'0,"0"0"-36"16,0 0-4-16,0 0-115 15</inkml:trace>
</inkml:ink>
</file>

<file path=ppt/ink/ink15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5-18T13:06:03.746"/>
    </inkml:context>
    <inkml:brush xml:id="br0">
      <inkml:brushProperty name="width" value="0.05" units="cm"/>
      <inkml:brushProperty name="height" value="0.05" units="cm"/>
      <inkml:brushProperty name="color" value="#3165BB"/>
      <inkml:brushProperty name="fitToCurve" value="1"/>
    </inkml:brush>
  </inkml:definitions>
  <inkml:trace contextRef="#ctx0" brushRef="#br0">439 61 170 0,'0'0'189'15,"0"0"-42"-15,0 0-2 0,0 0-50 16,0 0 4-16,0 0-17 16,17-40-6-16,-10 40 9 15,-7 0-24-15,0-3 6 16,0 0-10-16,0 1-25 15,0-5 0-15,-31 1-32 16,0 6 0-16,4 0-3 16,-18 0 6-16,1 0-3 15,6 10 0-15,0 6 1 16,24 5-12-16,0-1 11 16,14 0-2-16,0 3-8 15,0 2-10-15,14-2 16 16,10 3 1-16,-3-6-6 15,3-1-5-15,-3 5 10 0,-8-4 4 47,5-1-10-31,-5-2 11-16,-13 4-1 0,0-4 0 0,0 6-13 0,-24 0 8 16,-10 2 5-16,-11 1-5 15,0-6-2-15,1-3 14 16,13-8-2-1,17-6-5-15,14-3 8 0,0 0-5 16,0 0-3-16,0 0 0 0,0 0-5 16,7 0 1-16,24 0 4 0,3 0-1 15,-10 0-9-15,-3 0 4 16,-11 0-11-16,-10 26 2 16,0 5 10-16,-10 12-14 15,-35 5 19-15,11-2 0 0,-11 0 9 16,7 0-6-16,7-6-3 15,18-6 0-15,13-3-2 16,0-5 14 0,13-3-12-16,32-5 5 15,7-8 7 1,16-6-1-16,5-4 2 16,2 0-4-16,-16-4 7 0,-21-6-16 15,-18 3-61-15,-20 7-171 0,-14 0-515 16</inkml:trace>
</inkml:ink>
</file>

<file path=ppt/ink/ink15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5-18T13:06:04.692"/>
    </inkml:context>
    <inkml:brush xml:id="br0">
      <inkml:brushProperty name="width" value="0.05" units="cm"/>
      <inkml:brushProperty name="height" value="0.05" units="cm"/>
      <inkml:brushProperty name="color" value="#3165BB"/>
      <inkml:brushProperty name="fitToCurve" value="1"/>
    </inkml:brush>
  </inkml:definitions>
  <inkml:trace contextRef="#ctx0" brushRef="#br0">447 111 434 0,'0'0'145'16,"0"0"26"-16,0 0-13 16,0 0-70-16,0 0 16 15,0 0-48-15,-31-97-20 16,45 89 7-16,17 5-42 15,-4 0 6-15,11 3-7 16,-7 0 3-16,0 0-9 16,-10 3 6-16,-8 14 0 15,5 3-12-15,-18 0 15 16,0 6-3-16,0 3 0 0,-18 2 2 16,-26 4-2-16,-1-4 0 15,0-6 0-15,18-7-1 16,13-7 4-1,14-2-3-15,0-6 0 16,0 2 5-16,0-5-8 0,7 0 3 16,20 0 0-16,4 0 0 15,-10 0 5-15,10 0-5 16,-17 0 0 0,10 0 8-16,-24 0-10 0,0 0 2 15,0 0 0-15,0 3-10 16,0 6 10-16,0 2 0 15,0 9 0-15,0 8 5 16,0 4-9-16,0 9 4 16,0 1 0-16,0 1-5 15,0 2 5-15,13-2 0 16,12-5 0-16,-12-4 8 0,-6-5-8 16,0-7 0-16,-7 1 1 15,0-3 19-15,0 0-15 16,-27 0 24-1,-18-3 31-15,-31-14-36 16,4 0 1-16,-17-3-25 16,-15 0-7-16,5 0-49 0,20 0-211 15,3-3-306-15</inkml:trace>
</inkml:ink>
</file>

<file path=ppt/ink/ink15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5-18T13:06:26.304"/>
    </inkml:context>
    <inkml:brush xml:id="br0">
      <inkml:brushProperty name="width" value="0.05" units="cm"/>
      <inkml:brushProperty name="height" value="0.05" units="cm"/>
      <inkml:brushProperty name="color" value="#3165BB"/>
      <inkml:brushProperty name="fitToCurve" value="1"/>
    </inkml:brush>
  </inkml:definitions>
  <inkml:trace contextRef="#ctx0" brushRef="#br0">355 0 806 0,'0'0'139'0,"0"0"-5"0,0 0-24 16,0 0-2-16,0 0-54 15,0 0-24-15,-83 20 3 16,32 13-21-16,6 3 20 15,-7 10-13-15,18 5-19 16,-4 4 14-16,7-1-14 16,11 3 0-16,20-2-1 15,0-4 8-15,0-5-7 0,44-12 0 16,28-11 4 0,18-11-3-16,6-12-1 0,14 0 0 15,10-26 4-15,-23-20-4 16,-25 1-60-16,-48-10-187 15,-24 1-418 1</inkml:trace>
</inkml:ink>
</file>

<file path=ppt/ink/ink15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5-18T13:07:08.665"/>
    </inkml:context>
    <inkml:brush xml:id="br0">
      <inkml:brushProperty name="width" value="0.05" units="cm"/>
      <inkml:brushProperty name="height" value="0.05" units="cm"/>
      <inkml:brushProperty name="color" value="#3165BB"/>
      <inkml:brushProperty name="fitToCurve" value="1"/>
    </inkml:brush>
  </inkml:definitions>
  <inkml:trace contextRef="#ctx0" brushRef="#br0">134 125 628 0,'0'0'150'0,"0"0"-48"16,0 0 20-16,0 0-31 0,0 0-12 15,0 0-19-15,0 0-59 16,0-53 7-16,7 53-8 16,0 21-19-16,-7 21 10 15,7 10 9-15,10 5 0 16,-4-6 2-16,8-1 14 15,-4-13-16-15,4-9 0 16,-4-5 9-16,-10-11-15 16,0-7 6-16,0-5 0 15,-7 0 20-15,0 0-18 16,0 0 64-16,0-23 27 16,0-11-86-16,-7-6 17 0,-24-6-24 15,3-2 0-15,-3 1 9 16,1 5 3-16,9 7-12 15,7 19 0-15,4 4 4 16,3 12-21-16,0 0 16 16,-7 0-13-16,1 20 4 15,-18 12 6-15,7 2 4 16,17-3 0-16,0-9 9 16,7-3-22-16,0-10 13 15,0-4 0-15,0-5-12 16,0 0 21-16,0 0-9 15,24-4 0-15,3-25 13 16,11-10-10-16,-7-4-3 0,-17 0 0 16,17 3-2-16,-11 5 10 15,-13 10-8-15,7 11 0 16,-14 7 9-16,10 7-26 16,-3 0 17-16,14 13-19 15,10 20 6-15,0 8 4 16,3-1 8-16,18 3-70 15,-1-3-79-15,18-4-66 16,-10-3-222-16</inkml:trace>
</inkml:ink>
</file>

<file path=ppt/ink/ink15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5-18T13:06:25.622"/>
    </inkml:context>
    <inkml:brush xml:id="br0">
      <inkml:brushProperty name="width" value="0.05" units="cm"/>
      <inkml:brushProperty name="height" value="0.05" units="cm"/>
      <inkml:brushProperty name="color" value="#3165BB"/>
      <inkml:brushProperty name="fitToCurve" value="1"/>
    </inkml:brush>
  </inkml:definitions>
  <inkml:trace contextRef="#ctx0" brushRef="#br0">436 64 846 0,'0'0'150'0,"0"0"7"15,0 0-45-15,0 0-5 16,0 0-76-16,0 0-28 15,-62 23 10-15,42 31-12 16,-1 9 13-16,4 0 2 16,-4 0-13-16,15-6 12 0,-12-5-15 15,11-13 1-15,1-13-1 16,6-12 5-16,0-8-5 16,0-6 10-16,0 0-9 15,0-20 29-15,-7-17-1 16,7-17-27-16,0-3 3 15,0-6 2-15,0 0-7 16,0 3 0 0,0 3 8-16,13 14-11 0,1 7 3 15,10 15 0-15,-10 9-9 16,17 12 4-16,-4 0 0 16,4 0 5-16,7 29-9 0,-10 5 0 15,-4 6 4 1,-24 5-9-16,0 2 8 0,0 4-4 15,-52-3 10 1,-6 1-2-16,-4-9-8 16,17-11 4-16,25-15 6 0,6-11 0 15,14-3 6 1,0 0-2-16,0 0 0 0,0 0-4 16,0-9 6-16,27 1-13 15,4 5 6 1,14 3 0-16,13 0-9 15,1 0 6 1,-8 25 4-16,-6 7-1 16,-7 9-5-1,-14-2 4 1,-24 7 1-16,0-3 1 16,0-6-4-16,-52-3 9 15,-9-14-5 1,-12-7 2-16,-16-3 6 15,0-10-4-15,6 0-4 16,11-6 2 0,20-25-10-1,8-9 4-15,37-15-109 16,7-11-236-16</inkml:trace>
  <inkml:trace contextRef="#ctx0" brushRef="#br0" timeOffset="44595">509 1267 645 0,'0'0'192'0,"0"0"-94"15,0 0 0-15,0 0-22 16,0 0-7-16,0 0-48 0,0-34-21 16,0 34-4-16,0 20-26 15,0 14 30-15,0 4 9 16,0-13-6-16,0-7 6 16,0-12-7-16,24-6 15 15,34 0 64-15,38-24-18 16,59-35 38-16,31-19-53 15,6-19-46-15,8-8-2 16,-15-2-12 0,-13-4-121-16,-17 13-123 15,-28 19-237 1</inkml:trace>
</inkml:ink>
</file>

<file path=ppt/ink/ink1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5-18T11:49:48.337"/>
    </inkml:context>
    <inkml:brush xml:id="br0">
      <inkml:brushProperty name="width" value="0.05" units="cm"/>
      <inkml:brushProperty name="height" value="0.05" units="cm"/>
      <inkml:brushProperty name="color" value="#3165BB"/>
      <inkml:brushProperty name="fitToCurve" value="1"/>
    </inkml:brush>
  </inkml:definitions>
  <inkml:trace contextRef="#ctx0" brushRef="#br0">6 512 563 0,'0'0'234'16,"0"0"-100"-16,0 0 47 15,0 0-55-15,0 0-18 16,0 0-52-16,0 0-41 16,-6-28 21-16,6 28-36 15,0 0 0-15,0 0-1 0,0 14 11 16,0 12-10-16,6 0 10 15,1 3-4-15,0-1 14 16,10-2-20-16,-10 3 0 16,7-7 11-16,-14-5-2 15,7-5-4-15,0-6-5 16,10-4 11-16,-10-2 7 16,0 0-4-16,24-2 9 15,13-33 27-15,22-13-46 16,16-18 15-16,21-17-18 15,0-9 13-15,1-5-15 16,-15 10 1 0,-13 11 0-16,-32 21-7 0,-16 19-32 0,-28 13-40 15,0 10-69-15,-52 12-183 16,-37 1-273-16</inkml:trace>
  <inkml:trace contextRef="#ctx0" brushRef="#br0" timeOffset="91583">319 1362 622 0,'0'0'215'0,"0"0"-152"15,0 0 44-15,0 0-13 0,0 0-29 16,0 0 25-16,0 0-29 15,52-9-14-15,-38 9 21 16,-1 0-39-16,5 0 9 16,-12 0-1-16,15 0-24 15,-14 0 22-15,3 3-27 16,4 11-7-16,0 4 13 16,10 2-2-16,-4 2-9 15,18 1-3-15,-7 0 7 16,-3-3-6-16,10-6-1 15,-18-2 0-15,4-6 6 16,-10 0 3-16,0-6-7 0,-14 0 3 16,17 0-5-16,4 0 43 15,16-29-15-15,29-23-2 16,16-22 8-16,8-18-33 16,13-10 17-16,10-7-18 15,-16 11 6-15,-1 19-19 16,-31 13 8-16,-20 19-52 15,-31 20-29-15,-14 12-91 16,-28 15-149-16,-61 0-490 16</inkml:trace>
  <inkml:trace contextRef="#ctx0" brushRef="#br0" timeOffset="102683">1653 1233 392 0,'0'0'208'0,"0"0"-89"0,0 0 0 16,0 0-6-16,0 0-30 16,0 0-18-16,0 0-10 15,-24-43-10-15,55 34 1 16,7-2-39-16,14 2 9 15,-1 4 23-15,1-2-28 16,-8 7 11-16,-6 0-6 16,-10 0-14-16,-4 0 14 15,-3 0-14-15,-8 0 18 16,-2 0 34-16,-5 0-26 16,-6-10 24-16,0-5-11 15,0-2-40-15,-24 0 9 16,-3 3-10-16,-11 0 0 15,7 8-6-15,10 3 9 0,4 0-3 16,17 3 0-16,0 0-7 16,0 0-4-16,0 0 10 15,0 0-5-15,0 0 2 16,24 0-9-16,14 9 13 16,7 8 0-16,0-3 4 15,-1-1-6-15,-2 3 2 16,2-2 0-16,-6 0 0 15,0 4 6-15,-7-4-6 16,-11 0 0-16,-13-3-1 16,-7 4-11-16,0-4 10 15,0 3-1-15,-37 1-1 0,-15-4-48 16,-6 1-30-16,6-1-52 16,14 2-81-16,24-6-100 15,14-1-266-15</inkml:trace>
  <inkml:trace contextRef="#ctx0" brushRef="#br0" timeOffset="103078">2963 1090 545 0,'0'0'244'0,"0"0"-62"16,0 0-26-16,0 0-57 0,0 0-14 15,-82-148-36-15,47 136-28 16,5 6 13-16,9 6-32 16,-3 0-2-16,3 0 0 15,4 0-2-15,10 11-2 16,0 12 4-16,7 7-3 16,0 7-6-16,0 2 9 15,7 10 0-15,24-1-2 16,-3-2 1-16,9 0-1 15,1-3 2-15,7-9 0 16,-14-2-5-16,3-10 5 16,-17-3 0-16,-10-9 0 15,-7-2 4-15,0-2-7 16,0-6 3-16,-44 3 0 0,-15-3 5 16,-16 0-5-16,-8 0 0 15,18 0 0-15,13 0-45 16,28 0-37-16,17-5-42 15,7-10-34-15,59-5-86 16,30-8-82-16</inkml:trace>
  <inkml:trace contextRef="#ctx0" brushRef="#br0" timeOffset="104150">3156 1228 441 0,'0'0'196'15,"0"0"12"-15,0 0-57 16,0 0-9-16,0 0-29 15,0 0-38-15,0-101-4 0,-21 90-42 16,-3 5-7-16,4 6-1 16,-4 0-16-16,10 0-5 15,0 0 0-15,7 26-4 16,7 8-7-16,-10 3 5 16,10 6-2-16,0-3 7 15,0-6-37-15,31-5 16 16,0-12-8-16,-11-3 6 15,4-10 21-15,-10-4-8 16,0 0 11-16,3 0 18 16,-10-20-15-16,0-6 32 15,0-5-2-15,-7-4-15 0,0 1 19 16,0 5-28 0,0 9 4-16,0 12-3 0,0 8-3 15,0 0-14-15,0 0 4 16,0 11-13-16,0 21 8 15,0 7 8-15,7 1 0 16,6-5-1-16,11-7-6 16,7-8 2-16,-10-7 5 15,10-8 0-15,-10-5-3 16,3 0 7-16,3-9-4 16,-3-13 13-16,4-5-8 15,-4-7 13-15,-4 0-8 16,-2 5-10-16,-11 6 17 0,-1 9-15 15,1 11 4 1,-7 3-6-16,0 0-12 0,0 0 9 16,7 20-10-16,0 9 10 15,10-4-7-15,-3-1 0 16,0-8 6-16,3-1 3 16,-3-4-12-16,-1-5 7 15,5-3 1-15,-5-3 5 16,1 0-3-16,-7 0 10 15,10 0-7-15,-10-6 2 16,0-5 9-16,0-4-10 16,-7 4-1-16,7 3 3 15,0 3-8-15,-7 0 5 16,10 5 0-16,-10 0-2 0,7 0-15 16,0 0 11-16,0 6-22 15,6 8-2-15,4 4 29 16,-3-4-16-16,7-5 13 15,-4-9-1-15,-3 0 3 16,6 0 2-16,5-6 1 16,-5-17 3-16,4-4 11 15,-3-1-14-15,-11 6 10 16,4 8 0-16,-14 5-4 16,7 6 1-16,-7 3-8 15,0 0-15-15,7 0 14 16,6 20-23-16,5 3 12 15,2-3 0-15,11-6-25 16,-3-2 24-16,10-12 3 0,-1 0 10 16,-6 0 2-16,-3 0 4 15,-4-6-6 1,-4-14 19-16,-13-3-6 0,-7-5 28 16,0-7-21-16,0 7-16 15,0-2 17-15,-20 12-18 16,-4 9-3-16,3 9 0 15,0 0-9-15,-3 9 5 16,11 27 2-16,13 4 1 16,0 6-9-16,13-6-7 15,46-9-11-15,23-10 13 0,15-13-23 16,13-8-22 0,10 0-82-16,-24 0-143 0,-24-26-495 15</inkml:trace>
  <inkml:trace contextRef="#ctx0" brushRef="#br0" timeOffset="104849">5068 1207 623 0,'0'0'174'0,"0"0"-1"0,0 0-40 16,0 0-42-16,0 0-17 16,0 0-57-16,0 0-7 15,-21-5-10-15,-3 47 7 16,10 13-2-16,0 8-1 15,8-4-4-15,-1 5 12 16,7-4-5-16,0-9-7 16,0-8 2-16,0-15 7 15,7-13-4-15,-7-7-4 16,6-8 1-16,1 0 86 16,0-8-16-16,7-33-29 15,3-18-19-15,-10-18-22 16,0-12 14-16,-7-11-16 15,0-6 0 1,0 9-3-16,0 11 10 16,-14 26-7-16,-3 26 0 0,10 18 6 0,7 6-16 15,0 10 10-15,0 0-35 16,52 17 8-16,10 17-6 16,3 7 15-16,-7 1-5 15,-6 2-16-15,-14-5 32 16,-24-4-23-16,-14-4-10 15,0-2 17-15,-7-4-51 16,-38 4-18-16,-7-3-75 16,1-4-97-16,13 2-69 15</inkml:trace>
  <inkml:trace contextRef="#ctx0" brushRef="#br0" timeOffset="106061">5491 1333 287 0,'0'0'327'16,"0"0"-145"-16,0 0-30 16,0 0-9-16,0-148-53 15,-21 119-14-15,-3 9-13 16,3 6-43-16,-3 5 7 16,-3 9-26-16,3 0 7 15,3 0-16-15,7 18 7 16,4 12 0-16,10 8-8 15,0-1-8-15,0 0 8 16,0-9 0-16,24-5-19 0,-3-5 27 16,10-10-12-16,0-5 4 15,-11-3 3-15,-6 0 12 16,3 0 0-16,-10-3 1 16,7-17 0-16,-1-3 11 15,5-2-5-15,-11 5 5 16,-7-4 16-16,0 8-24 15,0 4 11-15,0 6-21 16,0 6 10-16,0 0-20 16,0 0 0-16,0 18 6 15,0 10-10-15,0 7 11 16,0-1-10-16,0-3 12 0,0-8-22 16,6-6 15-16,8-8-23 15,3-5 13-15,-3-4 16 16,7 0 4-16,3-13 2 15,7-15 11-15,-11-4-2 16,11-5 15-16,-3 0-24 16,3 5-4-16,-11 10 4 15,-9 7 2-15,-4 13-6 16,6 2 0-16,-6 0-20 16,7 22 17-16,3 13-5 15,4-1-4-15,-14 1 10 16,17-10-27-16,-10-5 10 15,-1-8-2-15,4-7 0 0,-3-5 13 16,-7 0 11-16,0 0-3 16,10-9 12-16,-10-16-3 15,0-3-2-15,-7-10 10 16,0 1-7-16,0-3 21 16,0 3-12-16,-14 9-10 15,-10 7 12-15,17 14-19 16,-7 7-2-16,8 0 0 15,6 24-21-15,0 16 16 16,0 12 5-16,0-7 0 16,0-3-6-16,20-12-2 15,11-10 0-15,-17-6-4 16,10-5-10-16,-3-9 21 16,-8 0-13-1,5 0 14-15,-5 0 8 0,1-9-1 0,-7-8-5 16,10 0 9-16,-10 2-9 15,0 5 5-15,-7 5-7 16,0 0 0-16,0 5-6 16,7 0 2-16,-7 0-6 15,7 0-4-15,0 10-6 16,10 3 20-16,-17-4-20 16,7-3 6-16,-1-3 14 15,-6-3-32-15,0 0 13 16,0 0 12-16,7 0-11 0,0 0 13 15,10 0 1 1,-3 0 4-16,0 3-6 0,3 2-1 16,-3-2 6-16,0 0-2 15,10-3-5-15,-4 0 1 16,4 0 7-16,-10 0 0 16,0-6-4-16,3-11 13 15,-17-9-9-15,7-3 13 16,-7-11 8-16,0-2 29 15,0-9-12-15,0 2-3 16,-17 3 15-16,-11 11-28 16,4 16 6-16,10 4-24 15,1 12 2-15,6 3-12 16,-4 0-6-16,5 27 4 0,-1 21-2 16,0 9-19-16,7 6-11 15,0-3-16-15,0-3-44 16,14-11-17-16,10-14-98 15,-4-12-74-15</inkml:trace>
  <inkml:trace contextRef="#ctx0" brushRef="#br0" timeOffset="106235">6240 1187 385 0,'0'0'143'16,"0"0"25"-16,0 0-66 15,0 0-82-15,237-60-8 0,-127 49-12 16,-13 5-37-16,-46 3-275 16</inkml:trace>
</inkml:ink>
</file>

<file path=ppt/ink/ink16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5-18T13:07:43.904"/>
    </inkml:context>
    <inkml:brush xml:id="br0">
      <inkml:brushProperty name="width" value="0.05" units="cm"/>
      <inkml:brushProperty name="height" value="0.05" units="cm"/>
      <inkml:brushProperty name="color" value="#177D36"/>
      <inkml:brushProperty name="fitToCurve" value="1"/>
    </inkml:brush>
  </inkml:definitions>
  <inkml:trace contextRef="#ctx0" brushRef="#br0">290 161 416 0,'0'0'174'0,"0"0"-68"0,0 0 24 0,0 0-46 15,0 0 11-15,0 0-17 16,0-29-35-16,0 23 27 15,0-5-15-15,0-3-21 16,0-6 30-16,0 0-52 16,-31-1 9-16,10 5-8 15,-9 1-1-15,9 6-3 16,-3 9-9-16,-7 0 0 16,-4 0-15-16,-2 26 5 0,6 14 10 15,10 0 0-15,21 0 4 16,0-5-14-16,0-8 10 15,38 1 0-15,-11-15-7 16,4-10 9-16,7-3-2 16,-3 0 7-16,2 0 2 15,1-16 5-15,-24-5-14 16,3 4 0-16,-10-3 2 16,-7 6 6-16,0 5-8 15,0 4 6-15,0 1 8 16,0 4-21-16,0 0 7 15,0 15-16-15,-7 19 1 0,-17 12 19 16,3 3-4 15,4-1 0-31,4 3 10 0,13-8-13 0,0 0 3 0,0-5 0 16,0-10-6-16,0-5 11 16,0-6-5-16,0-6 0 15,13-2 11-15,-6-6-28 16,-7-3-10-16,0 0-143 15,0 0-60-15,0-25-349 16</inkml:trace>
</inkml:ink>
</file>

<file path=ppt/ink/ink16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5-18T13:07:44.826"/>
    </inkml:context>
    <inkml:brush xml:id="br0">
      <inkml:brushProperty name="width" value="0.05" units="cm"/>
      <inkml:brushProperty name="height" value="0.05" units="cm"/>
      <inkml:brushProperty name="color" value="#177D36"/>
      <inkml:brushProperty name="fitToCurve" value="1"/>
    </inkml:brush>
  </inkml:definitions>
  <inkml:trace contextRef="#ctx0" brushRef="#br0">355 574 191 0,'0'0'173'0,"0"0"-51"16,0 0 35-16,0 0-24 0,0 0 4 16,0 0-8-16,0 14-16 15,0-14 21-15,0-16-80 16,0-4-28-16,0-3 28 16,0 0-33-16,0 0 26 15,0-3-18-15,-7 1-14 16,-7-1 32-16,7-5-47 15,-17 2 8-15,10-3 11 16,1 4-8-16,-12 2-4 16,12 9-7-16,-1 3 6 15,-3 5-7-15,10 4 1 16,0 1 0-16,7 4-5 16,-7 0 14-16,7 0-9 0,0 0 0 15,0 0 2-15,0 0-11 16,-7-2 9-16,0-7 0 15,-17-2-1-15,4-3 14 16,3 2-13-16,-4-2 0 16,-3 5 4-16,17-3-6 15,-7 4 2-15,0-4 0 16,4 0-3-16,-4 5 14 16,14 4-11-16,-7 3 0 15,7 0 4-15,0 0-20 16,0 0 14-16,0 0 2 15,0 0-13-15,0 0 0 0,0 18 13 16,0 6 0-16,0 11 3 16,0-1-9-16,0-2 6 15,0-1 0-15,0-5-5 16,0-3 16-16,0-6-11 16,0-6 0-16,0-2 8 15,0-6-18-15,0-3 10 16,0 0 0-16,0 0 16 15,0 0-6-15,0-8 1 16,7-19-11-16,-7-7 16 16,0 0-25-16,0-1 9 15,0 1 0-15,0 6-7 16,0-1 20-16,0 9-13 0,0 6 0 16,0 6 9-1,7-1-22-15,0 3 13 0,-7 0 0 16,10 4-12-16,4 2 7 15,7-5 5-15,10 4 0 16,0-5 7-16,-4 0-18 16,11-2 11-16,0-1-59 15,0 3-42-15,-18-8-237 16</inkml:trace>
</inkml:ink>
</file>

<file path=ppt/ink/ink16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5-18T13:07:58.394"/>
    </inkml:context>
    <inkml:brush xml:id="br0">
      <inkml:brushProperty name="width" value="0.05" units="cm"/>
      <inkml:brushProperty name="height" value="0.05" units="cm"/>
      <inkml:brushProperty name="color" value="#177D36"/>
      <inkml:brushProperty name="fitToCurve" value="1"/>
    </inkml:brush>
  </inkml:definitions>
  <inkml:trace contextRef="#ctx0" brushRef="#br0">115 602 326 0,'0'0'192'16,"0"0"-50"-16,0 0-21 15,0 0 20-15,0 0-71 16,0 0-28-16,0 0 31 15,-52-33-38-15,28 15 0 16,11 1 15-16,6 0-33 16,-4-3 44-16,4-1-28 15,7-1-28-15,0-4 22 16,0 1-22-16,0 2-5 16,7 0 16-16,17 2-8 15,-3 7 2-15,17 1-10 0,20-2 4 16,49-2-15-1,24-4 11-15,40 2 0 0,15-4-1 16,14 5 17 0,-22 2-16-16,-23 2 0 0,-35 2 6 15,-34 0-11-15,-31 7 8 16,-34-4-3-16,-14 9 23 16,-7-3-8-16,0 3-6 15,0 0 3-15,0-6-6 16,0-2 10-16,0-4-16 15,-21-2 0-15,-3 0-9 16,4-2 19-16,-4 6-10 16,3-1 0-16,7-1 7 15,-3 6-19-15,3 0 12 0,7 4 0 16,7-1-8-16,0 3 19 16,0 0-11-16,0 0 0 15,0-3 0-15,14 3-19 16,17 0 19-16,-3 0 0 15,9 0-10-15,-6 0 18 16,-3 0-8-16,3 6 0 16,-11 8-1-16,11 6-16 15,-17-2 17-15,-7 1 0 16,3 1-13-16,-10 0 17 16,0-2-4-16,-38 4 0 15,-30-1-19-15,-18 1-28 16,-21-4-164-16,11-4-145 0</inkml:trace>
</inkml:ink>
</file>

<file path=ppt/ink/ink16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5-18T13:07:58.795"/>
    </inkml:context>
    <inkml:brush xml:id="br0">
      <inkml:brushProperty name="width" value="0.05" units="cm"/>
      <inkml:brushProperty name="height" value="0.05" units="cm"/>
      <inkml:brushProperty name="color" value="#177D36"/>
      <inkml:brushProperty name="fitToCurve" value="1"/>
    </inkml:brush>
  </inkml:definitions>
  <inkml:trace contextRef="#ctx0" brushRef="#br0">66 66 469 0,'0'0'249'0,"0"0"-70"16,0 0-52-16,0 0-5 16,0 0-78-16,0 0-38 15,0 10-5-15,0 15 10 16,0 10-11-16,0 2 0 16,0 0 19-16,0-1-24 15,0-1 5-15,0-3 0 16,0-4-3-16,0-5 11 15,-7-6-16-15,-7 0-40 0,-10-5-177 16,3-7-132-16</inkml:trace>
  <inkml:trace contextRef="#ctx0" brushRef="#br0" timeOffset="408">127 32 515 0,'0'0'160'15,"0"0"-49"-15,0 0-7 0,0 0-34 16,0 0-67-16,0 0 20 16,117-37-23-16,-86 45 0 15,-10 12 4-15,3-2 3 16,-10 2-7-16,-7 0 0 15,-7 0 13-15,0 3-17 16,0 6 4-16,0 0 0 16,-21 5-9-16,-3-4 24 15,-4-1-15-15,11-5 0 16,3-14 17-16,14-4-20 16,0-3 3-16,0-3 0 15,0 0-1-15,0 0 11 16,0 0-10-16,0 0 0 0,14 0 16 15,31 0 0 1,6 0-16-16,8 0 0 0,-4-5-9 16,-10-1-53-16,-25 3-40 15,-20 3-91-15,0 0-317 16</inkml:trace>
</inkml:ink>
</file>

<file path=ppt/ink/ink16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5-18T13:06:24.309"/>
    </inkml:context>
    <inkml:brush xml:id="br0">
      <inkml:brushProperty name="width" value="0.05" units="cm"/>
      <inkml:brushProperty name="height" value="0.05" units="cm"/>
      <inkml:brushProperty name="color" value="#3165BB"/>
      <inkml:brushProperty name="fitToCurve" value="1"/>
    </inkml:brush>
  </inkml:definitions>
  <inkml:trace contextRef="#ctx0" brushRef="#br0">389 205 112 0,'0'0'581'15,"0"0"-393"-15,0 0-37 0,0 0-6 16,0 0-23-16,0 0-47 16,-18-63 6-16,12 54-41 15,-1 7-8-15,7 2 10 16,0 0-35-16,0 0 14 15,-7 0-21-15,-17 23 6 16,-4 19-12-16,-3 13 6 16,-13 2 0-16,6 8-2 15,3-2 12-15,-2-8-10 16,19-18 0-16,12-17 1 16,6-15-11-16,0-5 7 15,0 0 3-15,0 0-9 16,0-28 17-16,0-15-8 15,0-17 0-15,0-17 7 0,24-9-14 16,3-6 7-16,11 16 0 16,-7 24-5-16,-10 23 10 15,-4 24-6-15,-4 5 1 16,18 0-15-16,4 29 7 16,-4 8 8-16,7 8 0 15,-4 6-8-15,-3 7 13 16,0-7-5-16,-11-2 0 15,-6-9-10-15,3-3-24 16,-10-5-64-16,-7-6-66 16,0-7-74-16,-13-4-149 0</inkml:trace>
  <inkml:trace contextRef="#ctx0" brushRef="#br0" timeOffset="198">0 379 347 0,'0'0'247'0,"0"0"-112"16,0 0-30-16,0 0-38 15,0 0 2-15,0 0 41 16,358-45-53-16,-152-4-34 16,-7 6-19-16,-33 23-4 0,-70 20-75 15,-65 11-418 1</inkml:trace>
  <inkml:trace contextRef="#ctx0" brushRef="#br0" timeOffset="45289">292 533 445 0,'0'0'156'0,"0"0"-51"0,0 0 25 0,0 0-15 15,0 0 2-15,0 0-41 16,21-28-26-16,-21 28-49 16,7 0-1-16,-7 20-9 15,0 20-8-15,0 15 17 16,0 2 6-16,0 0 1 0,0-9-6 16,0-13 0-16,0-9 4 15,14-14-1-15,10-10-2 16,20-2 17-1,29-2 32-15,40-42-10 0,35-13-5 16,20-12-26-16,11-14-5 31,7 0-10-31,-14 6-115 16,-17 3-138-16,-45 23-224 16</inkml:trace>
  <inkml:trace contextRef="#ctx0" brushRef="#br0" timeOffset="142745">62 886 53 0,'0'0'89'0,"0"0"-89"15,0 0-54-15,0 0 28 16,0 0 26-16,0 0 7 15,0 0-7-15,-17 91-69 16</inkml:trace>
</inkml:ink>
</file>

<file path=ppt/ink/ink16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5-18T13:08:55.484"/>
    </inkml:context>
    <inkml:brush xml:id="br0">
      <inkml:brushProperty name="width" value="0.05" units="cm"/>
      <inkml:brushProperty name="height" value="0.05" units="cm"/>
      <inkml:brushProperty name="color" value="#3165BB"/>
      <inkml:brushProperty name="fitToCurve" value="1"/>
    </inkml:brush>
  </inkml:definitions>
  <inkml:trace contextRef="#ctx0" brushRef="#br0">2053 1046 460 0,'0'0'170'0,"0"0"-38"16,0 0-5 0,0 0 39-16,0 0-38 0,0 0-17 15,17-17 16-15,-10-8-87 16,0-4 11-16,-7-8-5 15,0 0-46-15,0-12 31 16,0-2-31-16,-7-1 1 16,-31-3-6-16,-7 2 7 15,-13 1-2-15,-18 6 0 16,-13 7-6-16,3 6-4 16,-21 11 10-16,21 1 0 15,17 11-4-15,32 4 5 16,16 1-1-16,14 1 0 15,7 1 15-15,0 0-17 0,0 3 2 16,0 0 0-16,0 0-2 16,0-3 5-16,0 3-3 15,0 0 0-15,0 0 12 16,0 0-17-16,0 0 5 16,0 0 0-16,0 0-19 15,0 0 15-15,0 0 4 16,0 6-2-16,0 17-2 15,0 8 1-15,0 10 3 16,0-4 0-16,14-1-5 16,0 5 5-16,3-9 0 15,-10-7 0-15,-1-8 12 16,-6-8-15-16,0-1 3 16,0-8 0-16,0 0-4 15,0 0 11-15,0 0-7 16,0 0 10-16,0 0 7 15,0-29-6-15,0-7-11 0,-20-6 0 16,-4 1-5 0,10-2 8-16,-10-3-3 0,3 6 0 15,14 14 8-15,1 8-9 16,-12 10 1-16,18 8 0 16,0 0-17-16,0 0 14 15,0 0-10-15,24 4 9 16,28 13-20-1,0-9 15-15,-8-1 8 16,8-7-41 0,-21 0 30-16,-11 0-56 15,-6 0-10 1,-14-13-33-16,0-2-109 0,-27 2-111 16</inkml:trace>
  <inkml:trace contextRef="#ctx0" brushRef="#br0" timeOffset="386">378 62 485 0,'0'0'203'15,"0"0"-34"-15,0 0-65 16,0 0 21-16,0 0-59 16,0 0-7-16,0-17 16 15,0 17-52-15,0 0 17 16,0 0-40-16,0 4 8 0,7 16-9 15,-7 8 1-15,0 3 0 16,10 2 0-16,-10-5 14 16,0-2-14-16,7-4 0 15,-7-5 7-15,0-3-25 16,0-2 1-16,0 0-136 16,0-4-77-16,-24-5-93 15</inkml:trace>
  <inkml:trace contextRef="#ctx0" brushRef="#br0" timeOffset="726">467 45 462 0,'0'0'172'0,"0"0"-51"15,0 0-12-15,0 0-67 16,0 0 26-16,0 0-62 15,155-43-5-15,-124 43 8 16,-10 4-3-16,-11 13-7 16,-3 5 1-16,-7 2 0 15,0 1 2-15,0 1-1 16,0-4-1-16,-7 2 19 16,-24-1-8-16,11-7-6 15,2 2 0-15,-2-7 9 16,13-2-13-16,7 0-1 0,0-7 0 15,0-2-2-15,0 0 11 16,0 4-9-16,14-2 0 16,37-2-6-16,14 0-2 15,11 0-80-15,-17 0-131 16,-46 0-250-16</inkml:trace>
  <inkml:trace contextRef="#ctx0" brushRef="#br0" timeOffset="991">0 558 338 0,'0'0'190'0,"0"0"-117"16,0 0-8-16,0 0 50 0,0 0-39 15,299 2-16-15,-168-22-38 16,10-3-21-16,-7 1-2 15,-38 8-18-15,-38 2-121 16,-58 6-154-16</inkml:trace>
  <inkml:trace contextRef="#ctx0" brushRef="#br0" timeOffset="1132">38 694 288 0,'0'0'185'0,"0"0"-42"16,0 0 12 0,275-5 7-16,-134-27-82 0,13-2-22 15,8-3-9-15,-21 3-40 16,-34 4-18-16,-49 12 7 16,-51 0-145-16,-7 10-97 15,-52 1-440-15</inkml:trace>
</inkml:ink>
</file>

<file path=ppt/ink/ink16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5-18T13:06:12.227"/>
    </inkml:context>
    <inkml:brush xml:id="br0">
      <inkml:brushProperty name="width" value="0.05" units="cm"/>
      <inkml:brushProperty name="height" value="0.05" units="cm"/>
      <inkml:brushProperty name="color" value="#3165BB"/>
      <inkml:brushProperty name="fitToCurve" value="1"/>
    </inkml:brush>
    <inkml:brush xml:id="br1">
      <inkml:brushProperty name="width" value="0.05" units="cm"/>
      <inkml:brushProperty name="height" value="0.05" units="cm"/>
      <inkml:brushProperty name="color" value="#177D36"/>
      <inkml:brushProperty name="fitToCurve" value="1"/>
    </inkml:brush>
  </inkml:definitions>
  <inkml:trace contextRef="#ctx0" brushRef="#br0">696 578 353 0,'0'0'108'0,"0"0"-25"16,0 0-25-16,0 0-40 16,0 0 5-16,0 0 15 15,0-6-15-15,0 14 29 16,0 29 4-16,0 15-31 15,0 16 31-15,0 18-36 16,0 16-1-16,-6 27 16 16,-12 20-30-16,-2 15 21 15,6 11-17-15,-3-5-6 16,3 2 21-16,7-1-23 16,7-6-1-16,-17 2 3 0,10 5 5 15,-7-1-8 1,-6 0 0-16,3-10 7 0,-4-15-7 15,-3-11 0-15,3-2 0 16,-10 13 0-16,17 12 7 16,-10 7-7-16,4 7 0 15,13 0 1-15,0 4 5 16,7 1 2-16,0 4 26 16,0 2 14-16,0-1-41 15,0-1 18-15,0-7 1 16,7-5-13-16,0 0 19 15,-7 8-29-15,0 6 8 16,0 6 13-16,0 2-23 16,0 0 30-16,0-2-15 0,14 5-14 15,-8 1 22-15,5 17-19 16,-11-4 2-16,0-2 5 16,0-3-4-16,0-11 14 15,7-3-22-15,-1-4 7 16,-6-5-1-16,0 3-4 15,0 1-2-15,0 1 4 16,0-2 5-16,-13-9-8 16,-11-14-1-16,3-20 1 15,4-10-4-15,10-13 4 16,-7-11-1-16,7-3 0 16,0-12 4-16,-3-3-4 15,3-5 0-15,0-2 3 0,1-3-5 16,-1 12 2-16,-11 4 0 15,5 1-1-15,-1 8 8 16,0 3-7-16,-10-3 0 16,3 2 1-16,4 1-4 15,4-3 5-15,-1 3-2 16,-3-9 0-16,10-3 3 16,0-8-3-16,0-5 0 15,7-5 3-15,-7-9-4 16,7 1 2-16,0-5-1 0,-7-1 0 15,7-4 3 1,0-4-2-16,0 0-1 0,0-2 2 16,0-1-5-16,0 0 5 15,0 1-2-15,-10 3 3 16,10-4-1-16,-7-11 1 16,7 3-3-16,0-12 0 15,0-5-3-15,0 0 4 16,0-1-1-16,0 1 0 15,0-8 3-15,0 1-3 16,0-4 0-16,0-3 3 16,0-7-5-16,0-3 2 15,0 4 0-15,0-6-2 16,0 0 2-16,0 0 0 16,0 0 0-16,0 5 3 0,0-5-5 15,17 8 3 1,-10-7-1-16,21-1 0 0,3 4 3 15,13-4-3-15,8 0 0 16,6 0 3 0,11 0-5-16,-4 2 2 0,1 4 0 15,-11-1 0-15,-14 7 3 16,4-3-3-16,-8 2 0 16,22 7-1-16,10 1-4 15,20-4 4-15,21 4 1 16,24-1-3-16,14 2 2 15,14-3 0-15,10 3 1 0,0-6 0 16,-11 4-2-16,-6-10 2 16,3 3 0-16,-20-5-2 15,20 0 5-15,-4 2-3 16,18 4 0-16,11-4 3 16,13 4-4-16,3 2 1 15,7 3 0-15,-6-3 1 16,-15 5 0-16,8-12 0 15,-14 4-1-15,-18-4-1 16,-2-2 0-16,-12-5-6 16,8 0 6-16,7 0 0 15,17 0-8-15,-1-5 8 16,1-13-4-16,-31 4-10 0,-31 0 4 16,-35 7-4-1,-23-3 7-15,-28 10 8 0,-17-6-1 16,-14 4 1-16,0-2 0 15,6 1 1-15,5-8-2 16,2-3 1-16,8-12-4 16,3 9 4-16,-3-9-13 15,-4 9 11-15,4 2-4 16,-15-4 6-16,1 4-4 16,0-2 5-16,-7-3-1 15,11-6 0-15,-5 1 4 16,1-7-4-16,7-6 0 0,17-7 0 15,-3-12-2 1,9-12 2-16,-6 1 0 0,0-3 2 16,-10-8 0-16,-1-3-2 15,-9-1 4-15,-4-5-2 16,-7-7 14-16,0 7-13 16,0-4 2-16,0-2 4 15,7-1-5-15,6-11-3 16,11-7-1-16,4-13 3 15,-4-3-7-15,-3-2 4 16,3 2 0-16,-17 9-1 16,6-13 5-16,-13 0-4 15,7-4 0-15,-7-3 3 16,17-3-7-16,-3-3 4 16,0 3 0-16,3 0-3 15,-10 8 10-15,0 4-7 16,0 5 8-16,0-6-5 0,17-11 15 15,-4-6-14-15,18-4-2 16,0-7 2-16,7-5 3 16,-1-5-7-16,-9-7 0 15,-4 0 5-15,0-4-8 16,-18-1 3-16,1 1 0 16,3-1-3-16,-17 1 7 15,0-5-4-15,7-2 0 16,-7-1 5-16,7 4-8 15,7 4 3-15,0 9 0 0,10 4-3 16,-4 8 3-16,11-1 0 16,-10 7 0-16,3-3 8 15,-3 8-8-15,3 2 0 16,-11-3 0-16,18 0-7 16,-10 0 9-16,3-1-2 15,-3 7 0-15,3 10 6 16,-4 2-7-16,4 4 1 15,4-3 0-15,-11-7-4 16,-10 1 5-16,0-6-1 16,-7-5 0-16,0-7 8 15,0-5-8-15,-14-4 0 16,-17-1 1-16,-7-12-8 0,0-6 7 16,11 2 0-1,3 5-1-15,3 10 12 0,8 8-11 16,2 12 0-16,-3 12 0 15,8 6-6-15,-1 2 6 16,0 3 0-16,-3 0-1 16,10 8 13-16,0 10-12 15,0 5 0-15,0 8 0 16,0 4-7-16,0 5 7 16,0 2 0-16,0 4 0 15,0 5 7-15,0 4-7 16,17 3 0-16,-4-2 2 0,-6 10-11 15,17 6 9-15,-17 5 0 16,7 11-3-16,-14 13 9 16,0 10-17-16,0 10 6 15,0 2-80-15,0 0-45 16,-7 6-116-16,-31 24-69 16,-13 19-33-16</inkml:trace>
  <inkml:trace contextRef="#ctx0" brushRef="#br0" timeOffset="1958">267 12027 163 0,'0'0'405'0,"0"0"-322"16,0 0 28-16,0 0-16 15,0 0-35-15,0 0-4 16,0 0-12-16,72-131-13 16,-41 122 6-16,-11 6-26 15,-2 3-1-15,-5 0-7 16,-6 0 1-16,0 18-5 15,-7 22 1-15,10 3 0 16,-10 5-1-16,0 1 4 16,0-10-2-16,0-7-1 0,-10-11 5 15,3-10-5 1,7-6 0-16,0-5 0 0,0 0 19 16,0 0-2-16,0-23 13 15,0-5-4-15,0-15-18 16,17 6 12-16,11 3-14 15,3-4 1-15,-17 18-6 16,-1 6-1-16,-2 14 0 16,-4 0-3-16,6 3-7 15,-6 26 6-15,0-1 4 16,0 3-20-16,-7 0 11 16,0-4-12-16,0-10 11 15,0-8 7-15,0-4 1 16,0-5 2-16,0 0 2 0,0 0 2 15,10 0 12-15,-3-8-10 16,14-15-1-16,10-4-3 16,-11-4 3-16,4 12-5 15,-3 7 2-15,-14 3 4 16,10 9-10-16,-10 0 4 16,7 0-4-16,10 21-3 15,3 7 8-15,4 9-1 16,-10 1 0-16,3-1-12 15,-10-6-33-15,-1-3-77 16,-2-2-28-16,-4-9-34 16,13-5-82-16,4-12-136 15</inkml:trace>
  <inkml:trace contextRef="#ctx0" brushRef="#br0" timeOffset="2849">1095 12236 124 0,'0'0'193'15,"0"0"-14"-15,0 0-17 16,0 0-23-16,0 0-17 15,17-166-20-15,-17 138-30 16,0 5 8-16,-24 5-29 16,4 16 11-16,3 2-44 15,-11 0-5-15,4 0-17 16,-3 20 4-16,2 5 0 16,5 6-10-16,-4 1 8 15,24 0-28-15,0-6-10 0,0-6-10 16,0-6 32-16,24 3-9 15,3-9 6-15,11-2 18 16,0-3-15-16,0-3 3 16,-11 0 14-16,-10-9 2 15,-3-11 5-15,-7-2 5 16,-7-1 20-16,0 3 24 16,0-6-12-16,0 9 7 15,-21 5-15-15,4 12-19 16,10 0-16-16,-6 0-4 15,6 26 4-15,7 10-7 16,-11 8 8-16,11-10-1 16,0-5 0-16,18-3-2 15,9-18-5-15,4-2 6 16,0-6 1-16,3 0-1 0,11 0 6 16,0-20-4-16,6-3-1 15,-6 1 6-15,-21 2-5 16,-3 2 0-16,-14 2-1 15,-7 1 10-15,10 1-8 16,-10 8 5-16,0 6-7 16,0 0 3-16,0 0-7 15,0 0-3-15,0 26 2 16,0 8-6-16,0 3 15 16,7 0-4-16,0-5 0 15,13-16 3-15,-13-1-9 16,10-15 6-16,-3 0 0 15,-7 0-3-15,17 0 7 16,-3-15-1-16,-7-7-3 16,10-4 7-16,-11 1-7 15,5 5 0-15,-5 8 0 16,-6 0-1 0,0 12 1-16,-7 0 0 15,7 0-11-15,3 18 9 0,-3 2-6 16,0 0 8-16,-7-3-7 15,7-5-4-15,-7-4-18 0,7-2 22 16,0-6 3-16,-7 0 4 16,7 0 1-16,3 0 0 15,4-12-1-15,6-8 3 16,4-3 1 0,-3 3-4-16,10 6 0 15,-11-3 2-15,-2 10-8 16,-5 7 6-16,1 0-6 15,3 0 4-15,4 0-7 0,-7 18 8 16,-4 2-8-16,4-2-34 0,-7-1-2 16,0 0-26-16,-7-6-73 15,0 1-71-15,0-10-248 16</inkml:trace>
  <inkml:trace contextRef="#ctx0" brushRef="#br0" timeOffset="3190">1498 11686 502 0,'0'0'107'16,"0"0"3"-16,0 0-11 15,0 0-72-15,0 0-16 16,0 0-10-16,-69 61-1 15,69-38 4-15,0-8-1 16,24-10 5-16,3-5 10 16,4 0 23-16,7 0 15 0,-17 0-2 15,3-14 9 1,-10-6-9-16,-14-4-23 0,0 6 19 16,0-6-24-16,0 7-17 15,-31 5-8-15,3 7-1 16,-3 5-12-16,11 0-66 15,2 23-78-15,18 23-29 16,0 5-190-16</inkml:trace>
  <inkml:trace contextRef="#ctx0" brushRef="#br0" timeOffset="3456">2244 11776 672 0,'0'0'189'0,"0"0"-42"15,0 0-9-15,0 0-54 16,0 0-24-16,0 0-56 16,-97 14-2-16,70 49 5 15,3 14-5-15,3 3-2 16,4-2 0-16,17-1 7 15,0-14-16-15,0-6 7 16,17-12-83-16,21-13-63 16,-4-20-128-16,11-10-156 15</inkml:trace>
  <inkml:trace contextRef="#ctx0" brushRef="#br0" timeOffset="3707">2533 11725 415 0,'0'0'208'16,"0"0"-113"-16,0 0 29 15,0 0-76-15,0 0-39 16,0 0-2-16,82 14 18 16,-51 20 14-16,-4 20-7 15,-2 6 6-15,-25 15 3 0,0 5-18 16,0 3 10-16,-38-4-24 15,-28-1-9-15,-16-4 0 16,-14-10-133-16,-1-13-165 16,15-20-382-16</inkml:trace>
  <inkml:trace contextRef="#ctx0" brushRef="#br0" timeOffset="4911">401 10795 308 0,'0'0'68'15,"0"0"-3"-15,0 0 14 0,0 0-22 16,0 0-11-16,0 0 8 16,-114 0-8-16,114 0 7 15,0 0-35-15,0 0-17 16,38 0 25-16,14 0 5 15,16 3-8-15,5 3 26 16,30 5-12-16,31-5-5 16,52 6 1-16,37 2 24 15,35 0 4-15,17 6-33 16,-10-3-11-16,3 1 8 16,-24-4-25-16,-27-6 22 15,-32 4 8-15,-37 2-9 0,-31 1 11 16,-21-1-17-16,-6-3-7 15,6 3 16-15,0 1-23 16,7-4 15-16,-6 3 2 16,-1 0-17-16,-7-2 16 15,-6 1-16-15,-1-1-1 16,-2 0 16-16,-5 0-15 16,8-1 8-16,-4-2-7 15,10-1 3-15,-6-5 1 16,6 0-6-16,-6-3 0 15,-4 0 0-15,-4 0 9 16,-2 0-9-16,-5 0 0 16,-9 0 7-16,-1 0-10 0,1 3 3 15,9 5 0-15,5-8-2 16,9 0 7-16,8 0-5 16,-8 0 0-16,-10 0 4 15,-3 0-7-15,-10 0 3 16,-1 0 0-16,0 0-2 15,-3 0 6-15,4 0-4 16,-8 3 0-16,1-3 3 16,0 0-4-16,-8 0 2 15,1 0-1-15,-7 0 1 16,-11 0 7-16,-3 0-7 16,-10 0 3-16,-7 0-2 15,0 0 4-15,10 0-6 16,4 0 0-16,10 0-1 0,7 0 8 15,-4 0-7-15,4 0 0 16,0 0 1-16,-18 0-3 16,4 0 2-16,-3 0 0 15,-14 0-4-15,3 0 7 16,-3 0-3-16,-7 0 0 16,0 0 2-16,0 0-7 15,0 0-7-15,0 0-75 16,0 0-84-16,-7-3-181 15</inkml:trace>
  <inkml:trace contextRef="#ctx0" brushRef="#br0" timeOffset="9154">621 9423 283 0,'0'0'299'0,"0"0"-121"0,0 0-42 16,0 0-25-16,0 0-16 15,0 0-27-15,-7-106-13 16,7 106-48-16,0 0-5 15,0 9-4-15,7 30-4 16,10 16 6-16,4 8 1 16,-15 8 7-16,-6 4-8 15,0-4 0-15,0-1 8 16,0-14-8-16,0-10 0 16,0-20-9-16,0-11-67 15,0-13-90-15,-6-2 36 0,-1 0 72 16,-7-17-34-1,-10-15 61-15,3 1 25 0,-10 2 6 16,0 3-3-16,4 4 6 16,-4 10-3-16,3 0 0 15,4 10 2-15,17 2 15 16,7 0-1-16,0 0-2 16,0 0-5-16,0 0-2 15,0-3-6-15,7-3 25 16,24 0 4-16,4-8 20 15,3-6-13-15,-1 3-5 16,-6 0 8 0,-3 3-27-16,-21 2 13 15,10 2 11-15,-10 5-16 0,-7 3 9 16,7 2-15-16,-7 0-12 16,6 0-3-16,12 0-7 15,2 6 7-15,11 21 0 0,-10 9 1 16,3 1-3-16,-3-1 2 15,-8 4 0-15,11-5-3 16,-17-6 8-16,0-3-5 16,-7-12 0-16,0 0-33 15,0-7-38-15,-7-7-1 16,-24 0 32-16,11 0 39 16,-4-7-17-16,17-15 18 15,0-7 0 1,7-3 9-16,0-5-6 15,0-3-3-15,31-3 0 16,14 3 5-16,-1 3-2 16,-3 11-3-16,-10 9 12 15,-17 8-7-15,3 3 8 16,-3 4-7-16,0-1-4 0,3 0 11 16,4-3-9-16,-8 2 6 15,5-4 1-15,-18 6-9 16,0-1 21-16,0 3 2 15,0 0 1-15,0 0 17 0,0 0-19 16,0 0 3-16,0 0 0 16,0 0-26-16,0 0 14 15,0 0-15-15,0 0 0 16,0 0-12-16,0 0 1 16,0 5-8-16,-18 16 19 15,5 8 2-15,-1 2 6 16,7-3-8-16,7-2 0 15,0 0-6 1,0-6-2-16,0-3 3 16,21-9 2-16,3-4-6 15,-4-4 5-15,4 0 4 16,-3 0 0-16,0-6 2 0,-4-17 8 16,4 3-10-16,3-6 0 15,-11-2 8-15,8 0-9 0,-11-1 1 16,-3 3 0-1,-7 6 15-15,0 5-15 16,0 4 19 0,0 11-4-16,0 0-15 0,0 0 0 0,-17 0 0 15,-4 15 0-15,-10 13-6 16,11 9 8 0,6 0-2-16,4 1 0 0,3-4 2 15,7-3-6-15,0-1 4 16,0-5-1-16,24-3-9 0,3-2 8 15,11-2 1-15,7-7-12 16,-7-5-37 0,6-6-6-16,-6 0-74 15,-10 0-126-15,-4 0-376 16</inkml:trace>
  <inkml:trace contextRef="#ctx0" brushRef="#br0" timeOffset="9831">1735 9371 519 0,'0'0'137'0,"0"0"-10"16,0 0-8-16,0 0-27 15,0 0-8-15,0-165-17 16,0 142-38-16,0 6 22 16,-10 4-33-16,10 12 13 15,-7 1-12-15,7 0-19 16,-14 0-1-16,-7 10-23 16,-3 25 24-16,4 5 2 15,2 6-2-15,18-3 0 0,0 2-2 16,0 7 2-16,24-4 0 15,14 1 0-15,-3-1 1 16,-4-3-8-16,-18-1 7 16,11-4 0-16,-17-5-3 15,0-13 7-15,0-6-4 16,-7-9 0-16,0-1 1 16,0-1-7-16,-14 4 7 15,-30 3-1-15,-15 0 10 16,-10-7-10-16,4 0-1 15,7-1-46-15,13-4-51 16,21 0-35-16,24 0-41 16,0-9-73-16,24-22-221 0</inkml:trace>
  <inkml:trace contextRef="#ctx0" brushRef="#br0" timeOffset="10525">1838 9542 342 0,'0'0'198'15,"0"0"-66"-15,0 0 18 16,0 0-37-16,0 0-24 16,0 0-16-16,0-7-55 15,0 7-12-15,0 16-6 16,-17 16 0-16,10 6 4 16,7 4-4-16,0 1 0 15,0-6-3-15,0-8 11 16,7-13-8-16,17-9 0 0,-4-7-12 15,11 0 10-15,-17 0-2 16,17-9 4-16,-17-7 6 16,3-11 2-16,-10 4-7 15,0-5 0-15,-7-1 5 16,7 3 8-16,-7-3 3 16,7 7-1-16,-7 10 10 15,6 6-24-15,-6 6 6 16,0 0-8-16,0 0-28 15,11 24 20-15,-11 10 5 16,7 1 3-16,0-1-2 16,6-9 6-16,1-7-4 15,3-8 0-15,-3-4 5 0,-7-6-8 16,10 0 3-16,-10 0 0 16,7-6 9-16,-7-10-5 15,-1 1-1-15,1 1-3 16,4 0 9-16,-11 0-10 15,6-4 1-15,-6 4 0 16,7 0-4-16,7 6 8 16,-14 4-4-16,7 4 0 15,3 0-22-15,-3 0 11 16,0 22-9-16,0 5 9 16,0-4 5-16,0-9-5 15,3-3 5-15,-10-5 6 0,7-6 0 16,-7 0 2-16,0 0-2 15,7 0 7-15,-7-8 1 16,14-12-4-16,-8-1-4 16,12 5 0-16,-5 0 3 15,8 9-11-15,3 1 8 16,4 3-15-16,2 3-10 16,8 0-52-16,0 0-45 15,-10 23-86-15,3 6-262 16</inkml:trace>
  <inkml:trace contextRef="#ctx0" brushRef="#br0" timeOffset="17901">2980 9100 434 0,'0'0'241'0,"0"0"-85"16,0 0-6-16,0 0-40 0,0 0-17 15,0 0 12-15,0-36-50 16,0 36 4-16,0 0-26 16,0 0-32-16,0 5 2 15,-25 29-1-15,-9 15-2 16,-4 8 12-16,-6 8 0 15,6 7-12-15,0 7 0 16,10 7 7-16,-3-5-11 16,25-7 4-16,6-14 0 15,0-11-6-15,0-10 4 16,27-12-23-16,18-10-68 16,-1-15-76-16,1-2-13 15,0 0-32-15,-7 0-65 16,0-19-220-16</inkml:trace>
  <inkml:trace contextRef="#ctx0" brushRef="#br0" timeOffset="18228">3045 9551 254 0,'0'0'244'16,"0"0"-83"-16,0 0-43 16,0 0-4-16,0 0-48 15,0 0-8-15,-14-117-4 16,14 117-48-16,0 0 2 15,0 0-8-15,21 19-2 16,10 11-5-16,-18 4 7 16,5 3 0-16,-18 1-2 0,0-4 10 15,0-3-8 1,0-5 0-16,-11-9 8 0,-2-8-11 16,6-4 3-16,7-5 0 15,0 0 5-15,0 0 3 16,0 0 3-16,0 0-9 15,31 0 8-15,13 0-5 16,8-8-5-16,6-9-42 16,-6 3-60-16,-14-4-102 15,6-2-139-15</inkml:trace>
  <inkml:trace contextRef="#ctx0" brushRef="#br0" timeOffset="18501">3564 9120 454 0,'0'0'197'0,"0"0"-47"16,0 0-10-16,0 0-55 16,0 0 1-16,0 0 0 15,-65-103-60-15,65 103-24 16,0 29-2-16,0 19-5 15,13 15-1-15,1 12 6 16,3 7 0-16,-10 13-2 16,-7 16 9-16,0 1-7 0,-7-4 0 15,-30-11 9-15,-15-19-23 16,-17-16-33-16,-10-15-190 16,-17-13-228-16</inkml:trace>
  <inkml:trace contextRef="#ctx0" brushRef="#br0" timeOffset="23834">4276 9448 476 0,'0'0'173'0,"0"0"-22"0,0 0-24 0,0 0-44 16,0 0-18-16,0 0 2 16,-7-108-42-16,14 102 8 15,13 4-21-15,4 2-3 16,7 0-13-16,4 0 4 15,3 17 0-15,-14 19-6 16,-17 17 6-16,-7 5 0 16,-7 12 0-16,-62 1 0 15,-20-2-5 1,-15-3 5 0,1-9 0-16,7-14-9 0,31-12 16 15,3-14-13-15,34-11 6 16,21-6 0-1,-3 0 10 1,10-6-7-16,0-25 5 0,0-6 6 16,10-6-6-1,18 6-1-15,-14 11 5 16,10 12-10-16,-17 11 11 16,-7 3-13-16,13 0-5 15,5 19 0 1,9 13 4-16,4-1 1 15,0-1 0-15,-4 1 1 16,11-3-5 0,-7-2 4-1,-10-3 0-15,3 0-2 16,-17-3-58-16,7-2-118 16,-8-2-148-16</inkml:trace>
  <inkml:trace contextRef="#ctx0" brushRef="#br0" timeOffset="24202">4898 9586 507 0,'0'0'183'0,"0"0"-19"0,0 0-35 15,0 0-8-15,0 0-51 0,0 0-14 16,0-51-56-16,-7 90-11 16,7 13 11-16,-7 8 0 15,0 0 0-15,7-5 2 16,0-7 8-16,0-3-10 15,0-4 0-15,0-7 0 16,-10-1-86-16,3-3-161 16,7 1-168-16</inkml:trace>
  <inkml:trace contextRef="#ctx0" brushRef="#br0" timeOffset="26686">384 8434 220 0,'0'0'169'0,"0"0"-56"15,0 0-16-15,0 0 1 16,0 0-42-16,0 0 0 16,-7 17-17-16,7-12-37 15,24-1 27-15,20-2-1 16,22 1 3-16,16 3 27 15,35-4-36-15,31 4 22 0,45 0-4 16,30 2-31 0,14 2 32-16,7-2-35 15,-6 4-3-15,-8 4 19 16,-6-1-14-16,-11 2-2 0,-21 0-4 16,-13 0 12-16,0-3-15 15,-24 1 1-15,-1-1 0 16,-6-3-1-16,-7 5 9 15,-7-6-8-15,0 2 0 16,0-3 8-16,-3 1-13 16,-11 0 5-16,-3-2 0 15,-27 4-7-15,6-1 12 16,-13 0-5-16,-1 4 0 16,-3-1 8-16,4-3-12 15,13-1 4-15,-7-5 0 0,8-3-10 16,-1 4 22-1,-7-1-12-15,-13-1 0 0,-11 2 7 16,-6-4-13-16,-15 1 6 16,1 0 0-16,-7 0-6 15,7 0 13-15,-18 3-7 16,18-1 0-16,-7 0 8 16,-1-1-14-16,8 2 6 15,0-3 0-15,-7 2-5 16,3 1 9-16,-3-1-4 15,-7 5 0-15,-11-5 8 16,-2-2-13-16,-5-1 5 0,-6-2 0 16,0 4-7-1,0-4 12-15,17 2-5 0,-10 0 0 16,10-2 8-16,3 4-11 16,-3-4 3-16,-3 2 0 15,3 2-4-15,-3-2 8 16,-8-2-4-16,5 0 0 15,-5 0 7-15,-6 0-10 16,0 0 3-16,17 0 0 16,-10 0-2-16,0 0 7 15,-4 0-5-15,4 0 0 16,-7 0 11-16,0 0-18 16,17 0 7-16,-4 0 0 15,18 0-5-15,-7 0 10 16,3 0-5-16,-3 0 0 0,0 0 8 15,-10 0-14-15,3 0 6 16,-10 0 0-16,6 0-5 16,4 0 8-16,-17 0-3 15,7 0 0-15,-7 0 8 16,-7 0-12-16,0 0 4 16,0 0 0-16,0 0-6 15,0 0 6-15,0 0-6 16,-45 0-86-16,-34 0-200 15,-24 0-319-15</inkml:trace>
  <inkml:trace contextRef="#ctx0" brushRef="#br0" timeOffset="98213">4750 7719 32 0,'0'0'55'0,"0"0"-55"16,0 0-57-16</inkml:trace>
  <inkml:trace contextRef="#ctx0" brushRef="#br0" timeOffset="120555">4623 9743 109 0,'0'0'219'0,"0"0"-99"0,0 0 50 15,0 0-5-15,0 0-71 16,0 0 16-16,-27-26 3 16,27 26-64-16,0 0 16 15,0 0-45-15,0 0-12 0,0 0-4 16,13 0 4-16,18 0-8 15,14 0 0 1,7 0 6-16,13 0-10 0,0 0 4 16,-3 0 0-16,-3 0-3 15,-29 0 12-15,-2 0-12 16,-21 0 3-16,-7 0-107 16,0 3-65-16,0 0-83 15,-28 3-323-15</inkml:trace>
  <inkml:trace contextRef="#ctx0" brushRef="#br0" timeOffset="171284">5263 9509 396 0,'0'0'210'0,"0"0"-79"16,0 0 10-16,0 0 43 16,0 0-57-16,0 0-5 15,0-15-25-15,0 12-41 16,0 3 10-16,6 0-46 15,-6 0-12-15,0 0 18 16,0 0-16-16,0 0-10 16,0 0 0-16,0 24-19 0,0 18 10 15,-6 13 9 1,-18 8 0-16,-4 2 0 0,4-2 11 16,-4-6-11-1,4-8 0 1,11-9 5-16,-5-8-12 15,12-11 7-15,-8-5-54 16,14-6-40 0,0-10-127-16,0 0-49 0,20-2-79 15</inkml:trace>
  <inkml:trace contextRef="#ctx0" brushRef="#br0" timeOffset="171683">5500 9457 680 0,'0'0'162'0,"0"0"-13"16,0 0-7-16,0 0-63 16,0 0-6-16,0 0-60 15,20-32-11-15,-2 35-2 16,2 23-4-16,25 9 4 16,-7 7 0-16,-4 1 6 15,-3-4-14-15,-17 3 8 16,-14-2 0-16,0-3-12 15,-28 3 13-15,-30-6-1 16,-18 1 3-16,11-10 6 16,3-2 8-16,28-6-17 15,3-3 0-15,17-3 5 16,14-1 1 0,0-2-6-16,0-1 0 0,0 6 11 15,28-5-7-15,23 1-4 16,11-3 0-1,-4 0-3-15,15-4-121 16,-11-2-116 0,-11 0-347-16</inkml:trace>
  <inkml:trace contextRef="#ctx0" brushRef="#br0" timeOffset="171809">5974 9752 641 0,'0'0'187'0,"0"0"-110"0,0 0 7 0,0 0 12 15,0 0-81-15,0 0 2 16,110 0-1-16,-51 0-7 16,3 0-2-16,3 6-7 15,-7-1 0-15,-6 2-5 16,0-5 3-16,-21-2-93 15,-11 0-149-15,-20 0-264 16</inkml:trace>
  <inkml:trace contextRef="#ctx0" brushRef="#br0" timeOffset="172032">6225 9574 525 0,'0'0'204'0,"0"0"-31"0,0 0-18 15,0 0-49-15,0 0-31 16,0 0-71-16,0-17 2 16,-7 40-12-16,1 18 12 15,-12 7 4-15,5 6 21 16,-8 0-28-16,-3-2 23 16,3-1-26-16,-3-8 0 15,17-5-5-15,-6-7-78 16,6-5-132-16,7-10-158 15</inkml:trace>
  <inkml:trace contextRef="#ctx0" brushRef="#br0" timeOffset="172387">6624 9517 556 0,'0'0'196'0,"0"0"-71"16,0 0-17-1,0 0-4-15,0 0-74 0,0 0 4 16,0-6-34-16,0 10 7 16,0 12-15-16,0 10 23 15,-7 12-15-15,-20 4 45 16,-4 7-41-16,0 3 32 15,10-4-31-15,-10 1-1 16,18-10 6-16,-1 0-1 16,-3-9-4-16,3-4-5 15,7-6 15-15,7-9-14 16,-7-1-1-16,7-10-38 16,-7 0-72-16,-3 0-151 15,10 0-70-15</inkml:trace>
  <inkml:trace contextRef="#ctx0" brushRef="#br0" timeOffset="172718">6738 9586 529 0,'0'0'155'0,"0"0"-64"16,0 0 8-16,0 0-61 15,0 0-23-15,0 0 26 16,110 14-34-16,-103 9 7 16,-7 5 10-16,0 10-22 0,0 2 40 15,-28 3 1 1,-10-4-27-16,-13 2 28 0,6-8-27 16,7-3 17-16,24-10 7 15,-3-6-33-15,17-7 16 16,0 3-24-16,0-1 0 15,24-3 9-15,42-3-2 16,30-3-14-16,17 0-96 16,-10 0-237-16</inkml:trace>
  <inkml:trace contextRef="#ctx0" brushRef="#br1" timeOffset="176331">7353 10575 664 0,'0'0'182'15,"0"0"-14"-15,0 0-11 16,0 0-30-16,0 0-15 0,0 0-66 16,0 0 9-16,35-134-30 15,20 116-23-15,17 10 26 16,24 2-28-16,7 6 0 16,18 0 0-1,-5 23 7-15,-12 21-7 0,-15 9 0 16,-20 16 2-16,-25 14-13 15,-23 11 11 1,-21 14 0-16,0 17-5 16,-14 2 17-16,-37 5-12 15,-11-6 0-15,3-9 8 16,1-5-11-16,6-13 3 16,8-18 0-1,6-22-6-15,0-16 18 16,17-11-12-16,-3-12 0 15,11-9 7-15,13-11-15 0,0 0 8 16,0 0 0-16,-7 0 29 0,0-11-8 16,-7-23 27-16,-10-9-44 15,3-9 8-15,4-5-8 16,-3 2-4-16,-11 7 0 0,17 14 1 16,0 14 9-16,4 11-10 15,3 4 0-15,7 5 1 16,0 0-14-16,0 0 2 15,0 34 10-15,0 19-19 16,0 0 29-16,7-4-9 16,48-10 0-16,3-7 4 15,32-12-14-15,13-12 10 0,14-5 0 16,-4-3-1 0,-10 0 14-16,-20-3-13 0,-11-11 0 15,-27 2 5-15,-1-2-3 16,-30 0-2-16,-7-3 0 15,-7 3-4-15,0 2-9 16,0 4-41-16,-52 8-53 16,-20 0-179-16,-24 40-184 15</inkml:trace>
  <inkml:trace contextRef="#ctx0" brushRef="#br1" timeOffset="176896">7573 12611 22 0,'0'0'957'0,"0"0"-820"0,0 0 17 15,0 0-42 1,0 0-58-16,0 0-18 0,31-135-36 16,7 135 3-16,7 20-11 15,6 12 8-15,-13 5 0 16,-17 9-10-16,-21-3 8 15,0 5 2-15,0-5 0 16,-45 0 3-16,-13-9-5 16,6-11 2-16,0-9-2 15,1-8-1-15,13-3 6 16,7-3 3-16,17 0-5 16,14 0 9-16,0 0-10 15,0 0 0-15,21 0-7 16,48 0-2-16,41 0 9 0,31 0 0 15,13 0 0-15,-19 0-51 16,-32 0-57-16,-35 0-113 16,-16 3-114-16</inkml:trace>
  <inkml:trace contextRef="#ctx0" brushRef="#br1" timeOffset="177249">8732 12579 671 0,'0'0'259'0,"0"0"-87"16,0 0 9-16,0 0-82 0,0 0-18 16,0 0-46-16,-17-128-24 15,3 128-11-15,-24 11-3 16,0 29 3-16,-13 17 0 15,-8 12 10-15,8 5-13 16,13 5 3-16,0 5 0 16,24-1-5-16,14-18 7 15,0-7-2-15,24-15 0 16,28-13-1-16,6-9-2 16,8-16 3-16,3-5 0 15,-11 0 17-15,-13-5-12 0,-14-21 23 16,-25-5 26-16,-6-4-33 15,0-1 16-15,-24-2-37 16,-27 7 4-16,-1 5-14 16,8 8 5-16,6 18-2 15,10 0-31-15,4 7-71 16,17 27-35-16,7 0-157 16,0-2-245-16</inkml:trace>
  <inkml:trace contextRef="#ctx0" brushRef="#br1" timeOffset="177769">9337 12165 519 0,'0'0'282'15,"-141"-164"-173"-15,45 85 35 16,-14 2-43-16,-24 5-3 15,-14 14-46-15,-21 22-17 16,-23 24 11-16,-4 12-34 16,-10 40 17-16,6 41-8 15,28 30-20-15,31 26 20 16,38 26-18-16,21 28-2 16,30 21 3-1,24 5 7-15,22 1-3 0,6-15-4 16,20-18 5-16,63-19-15 0,41-37 6 15,41-41-6-15,34-45 1 16,31-43 10-16,14-25 17 16,14-56-3-16,4-30 11 15,-25-20 22-15,-7-29-10 16,-30-18-10-16,-28-27 9 16,-55-10-30-16,-52-8 16 15,-65-6 3-15,-45 18-28 16,-103 13 13-16,-44 19-15 15,-21 47 0-15,3 41-12 16,28 49 9-16,3 42-2 16,7 36 0-16,3 61-92 15,-2 44-9-15,16 15-96 16,21 7-321-16</inkml:trace>
  <inkml:trace contextRef="#ctx0" brushRef="#br1" timeOffset="178242">6923 14209 746 0,'0'0'239'16,"0"0"-120"-16,0 0 27 0,0 0 5 15,0 0-39-15,0 0-85 16,296-89-7-16,51 52 5 16,83 5-17-16,38 4 10 15,-14-2-18-15,-93 17 0 16,-93 5-10-16,-107 8-13 15,-102 0-47-15,-59 14-77 16,-72 17-148-16,-107 9-194 16</inkml:trace>
  <inkml:trace contextRef="#ctx0" brushRef="#br1" timeOffset="178373">6834 14374 779 0,'0'0'179'0,"0"0"-64"0,0 0 21 15,0 0-13-15,0 0-85 16,399 44 77-16,-28-44-57 16,73 0-53-16,16-12-5 15,-68-14-2-15,-79 6-127 16,-93-9-138-16,-68-5-244 16</inkml:trace>
</inkml:ink>
</file>

<file path=ppt/ink/ink16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5-18T12:49:51.064"/>
    </inkml:context>
    <inkml:brush xml:id="br0">
      <inkml:brushProperty name="width" value="0.05" units="cm"/>
      <inkml:brushProperty name="height" value="0.05" units="cm"/>
      <inkml:brushProperty name="color" value="#3165BB"/>
      <inkml:brushProperty name="fitToCurve" value="1"/>
    </inkml:brush>
  </inkml:definitions>
  <inkml:trace contextRef="#ctx0" brushRef="#br0">4067 677 585 0,'0'0'271'0,"0"0"-129"16,0 0 15-16,0 0 0 16,0 0-68-16,0 0-15 0,-155-129-33 15,155 121-17-15,0 0 1 16,0 4-25-16,31 4-4 15,20 0 1-15,15 0-6 16,9 0 6-16,-2 20 3 16,-15 6 0-16,-13 3-10 15,-21 5 9-15,-17 3-2 16,-7 6 3-16,0 9-8 16,-45-3 3-1,-7-4 5-15,-13-8 0 0,10-5-3 16,3-12 7-1,25-9-4-15,10-6 0 16,10-1 11-16,7-2-13 16,0 1 2-16,0-3 0 0,0 0-8 15,7 0 6-15,31 0 2 16,6 0-7-16,25 0 15 16,3 0-9-16,18 0 1 0,-1 0 0 15,0 0-8-15,15 0 10 16,-15 0-4-1,7 0-37-15,-17 0-115 16,-17 0-89-16,-34-5-125 0</inkml:trace>
  <inkml:trace contextRef="#ctx0" brushRef="#br0" timeOffset="569">4328 22 659 0,'0'0'139'0,"0"0"9"0,0 0-8 16,0 0-31-16,0 0-33 15,0 0-57-15,-261-28 17 16,202 39-4-16,1 18-28 0,-4 8 20 15,-4 3-6 1,15 8-12-16,-8 10 19 16,8 14-25-16,6 7 10 15,0 17-2-15,14 6-1 16,25 4-1 0,6 5-6-16,0 1 0 15,58 2-2-15,31-6 4 0,21-5-2 16,25-14 0-16,6-23 4 15,-7-23-2-15,-7-23 0 16,-17-17 1 0,0-3 45-16,3-18-19 15,-3-30 15-15,18-18 2 0,-5-14-23 16,-2-15 25-16,-4-13-27 16,-14-9-7-16,-28-6 9 0,-23-3-19 15,-52 3 12-15,0 9-11 16,-89 14 3-1,-45 11 0-15,-14 19-8 0,-7 17 0 16,21 17-9-16,17 12 5 16,28 12 4-1,-1 10 0 1,15 2-24-16,9 0-12 16,8 0-43-16,-1 31-23 15,4 12-29-15,21 5-146 16,-4 10-176-16</inkml:trace>
  <inkml:trace contextRef="#ctx0" brushRef="#br0" timeOffset="2072">3836 1317 217 0,'0'0'350'0,"0"0"-156"15,0 0-39-15,0 0-3 16,0 0-42-16,0 0-26 16,0-8-23-16,0 8-33 15,-7 0 1-15,-31 20-8 16,-13 11 1-16,-21 9 19 15,-18 6-24-15,-13 9 4 16,-24 4 6-16,-21 8-20 16,-14-2 11-16,-16 6-10 15,-1 1-5-15,7-4 21 16,17-1-21-16,7-8 4 16,21-4 5-16,24-4-8 0,24-8 5 15,17-6-9 1,10-8 2-16,25-7-2 0,3-7 1 15,17-6-1-15,0-7 1 16,7-2 8-16,0 0-7 16,0 0 0-16,0 0 1 15,0 0 6-15,0 0-6 16,0 0-3-16,0 0 0 16,0 0-15-16,0-9-23 15,0-8-73-15,0 3-42 16,0 3-107-16,0 5-212 15</inkml:trace>
  <inkml:trace contextRef="#ctx0" brushRef="#br0" timeOffset="2695">570 2384 575 0,'0'0'128'16,"0"0"-11"-16,0 0 4 0,0 0-11 16,0 0-42-1,0 0-22-15,0 0-8 0,20 0-19 16,18 0-10-16,7 0-8 15,6 0 8-15,8 0-9 16,-1 0 0-16,-3 0 3 16,-20 0-4-16,-4 0 1 15,-18 0 0-15,-13 0-1 16,0 3-4-16,0 8 2 16,0 3 3-16,-13 10 0 15,-32 4 9-15,-7 1-9 16,1-1 0-16,6-2-8 15,14-9-3-15,11-5 8 16,13-6-5-16,7-1 5 16,-11-5-2-16,11 0 10 0,0 0-5 15,0 0 12-15,0 0-12 16,18 0 0-16,19-5-1 16,15 1-13-16,0 4 13 15,-1 0-8-15,-6 0 9 16,0 22-3-16,-25 4 0 15,4 3 2 1,-17 0 1-16,-7 3 0 0,0-7 10 16,0 1-10-16,-24-6 9 15,-21-6 4-15,-20-11-13 16,-11-3 19-16,11 0-19 16,7 0-10-16,13-17-8 0,21-6-46 15,10-5-29-15,7-1-98 16,7-8-126-16</inkml:trace>
  <inkml:trace contextRef="#ctx0" brushRef="#br0" timeOffset="3199">841 1961 389 0,'0'0'290'0,"0"0"-119"16,0 0-13-16,0 0-60 16,0 0-10-16,-220-106-29 0,176 106-48 15,-1 6 9-15,-7 31-20 16,-6 17 3-16,-11 18 0 16,4 22 0-16,-11 15 4 15,4 13 3-15,3 10-8 16,24 0 5-1,25-7-7-15,20-7-1 0,0-24-5 16,38-14-1-16,51-20 5 16,21-8 1-16,14-18 2 15,27-11-2-15,11-15 1 16,17-8 0-16,-1 0 13 16,-16-37-7-16,-14-14 34 0,-14-15 19 15,-31-20-15-15,-14-17 27 16,-30-14-27-16,-28-6-15 15,-31-2 6-15,-7 1-30 16,-69 14 16-16,-27 0-20 16,-17 13 8-16,-11 14-9 15,-3 17 0-15,-7 18-2 16,14 19-9-16,17 15 8 16,7 14-7-16,20 2-13 15,25 56-60-15,34 22-50 16,24 23-169-16,17 9-419 15</inkml:trace>
  <inkml:trace contextRef="#ctx0" brushRef="#br0" timeOffset="4666">5311 1323 436 0,'0'0'179'0,"0"0"2"16,0 0-31-16,0 0-22 16,0 0-35-16,0 0 14 15,-168-135-65-15,151 133-4 16,10-1-3-16,0 3-22 15,7 0 11-15,0 0-24 16,0 0-9-16,24 31 4 16,41 24-5-16,45 22 10 15,31 6 6-15,24 3 1 16,11-3 0-16,-4-3-6 16,6-9-1-16,-16-5 7 0,-7-9-1 15,-14-11-6-15,-14-3 1 16,-24-3 2-16,0-6 9 15,-13 3-8-15,-1-5-2 16,-13-6 11-16,-4-4-8 16,-10-5-2-16,-21-5 3 15,-3-6-5-15,-14-4 19 16,-17-2-12-16,0 0-2 16,-7 0 16-16,0 0-17 15,0 0 13-15,0 0-1 16,0 4-16-16,0-4 16 15,0 2-17-15,0-2 0 0,0 0-1 16,0 0 6 0,0 0-5-16,0 3 0 15,0-3 3-15,0 3-7 0,0-3 4 16,0 0 0-16,0 0-3 16,0 0 9-16,0 0-6 15,0 0 0-15,0 0 3 16,0 0-2-16,0 0-1 15,0 0 0-15,0 0 2 16,0 0 5-16,0 0-7 16,0 0 0-16,0 0 2 15,0 0-2-15,0 0 0 16,0 0 0-16,0 0-2 0,0 0 6 16,0 0-4-1,0 0 0-15,0 0 0 0,0 0-8 16,0 0 8-16,0 0-5 15,0 0 5-15,0 0-43 16,0 0-25-16,0 2-33 16,0-2-35-16,0 0-13 15,0 0 4-15,0 0-35 16,0 0 2-16,0 0-53 16,0 0-106-16</inkml:trace>
  <inkml:trace contextRef="#ctx0" brushRef="#br0" timeOffset="5279">7543 2493 514 0,'0'0'156'0,"0"0"4"16,0 0-10-16,0 0-28 15,0 0-21-15,0 0-22 16,-7-83-22-16,-7 74 2 16,-3 4-27-16,10-1-3 15,-14 0-5-15,-3 2-17 16,4 2 7-16,6 2-14 16,4 0 3-16,3 0-11 15,7 0 3-15,0 12-2 16,0 8 5-16,0 6-4 15,0 2 4-15,24 1 2 16,3-4 0-16,18 7-1 16,0-4 2-16,6 1-1 15,-13-3 0-15,-7-4 6 16,-10-1-6-16,-4-1 0 16,-10-4 0-16,-7 2-5 0,0-5 6 15,0-3-1-15,0 1 3 16,-17-2 2-16,-11-3-3 15,-10-1-2-15,-6-5-40 16,-1 0-39-16,0 0-134 16,7-3-124-16,4-27-282 15</inkml:trace>
  <inkml:trace contextRef="#ctx0" brushRef="#br0" timeOffset="5349">7543 2493 500 0</inkml:trace>
  <inkml:trace contextRef="#ctx0" brushRef="#br0" timeOffset="5409">7543 2493 500 0,'-28'-140'172'0,"49"134"-68"15,10 6-20-15,14 0-56 0,6 0-20 0,14 0-8 16,-6 0-61-16,-8 0-262 16</inkml:trace>
  <inkml:trace contextRef="#ctx0" brushRef="#br0" timeOffset="5914">7656 2027 689 0,'0'0'181'16,"0"0"-66"-16,0 0 21 15,-230-78-15-15,161 73-63 16,-10 5-17-16,-4 0-6 16,-6 5-27-16,0 32 13 15,6 12-11-15,11 20-10 16,7 16 18-16,3 18-18 16,17 15 8-16,11 10-8 0,16 10 10 15,12 2-12 1,6-6 2-16,24-11 0 0,48-17-10 15,24-17 9 1,24-21 1-16,11-23 0 16,20-22 4-1,11-23-1-15,17-2 1 0,-24-44-4 16,-21-14 18 0,-31-11 4-16,-21-18 27 15,-30-23-3-15,-7-19-19 16,-25-15 13-16,-13 3-23 0,-7 14-7 15,-14 16 19-15,-61 16-28 16,-22 10 3-16,-19 10-4 16,-25 13 2-16,0 13-9 0,6 20 5 15,12 17-27-15,16 14-18 16,28 0-68 0,10 50-65-16,25 17-188 0,-8 15-535 0</inkml:trace>
  <inkml:trace contextRef="#ctx0" brushRef="#br0" timeOffset="6799">693 3371 628 0,'0'0'242'0,"0"0"-44"16,0 0-42-16,0 0-27 15,0 0-35-15,0 0-51 16,-72-55 14-16,72 55-34 16,0 0-18-16,0 0-3 15,38 29 6-15,27 19-8 16,32 21 15-16,20 17-15 15,10 16 19-15,0 13-17 16,-3 8-2-16,-11 5 7 16,-16-4-2-16,-8-12-5 15,-17-10 0-15,-20-25 6 0,-8-17-9 16,-6-14 3-16,-7-13 0 16,-10-6 2-16,3-7 1 15,-10-6-3-15,-1-2 0 16,5-1 8-16,-18-6-7 15,7 1-1-15,-7-6 0 16,0 0 6-16,0 0 0 16,0 0-2-16,6 0-1 15,-6 0 2-15,0 0-10 16,0 0 3-16,0 0-61 0,-6 0-48 16,-46 12-171-1,-17 19-189-15</inkml:trace>
  <inkml:trace contextRef="#ctx0" brushRef="#br0" timeOffset="7286">1924 4777 540 0,'0'0'291'0,"0"0"-150"16,0 0 57-16,0 0-39 15,0 0-75-15,-257-60-7 16,219 60-49-16,7 0 1 16,3 0-24-16,-3 11-2 0,0 38-6 15,-3 22-2-15,3 24 5 16,10 19-4-16,4 8 7 16,17 2-4-16,0-12 1 15,24-24 0 1,14-19-6-16,21-29 3 0,13-14 1 15,10-17-4-15,15-9 7 16,6 0-1-16,10-35 3 16,-3-14 3-16,-7-8 1 15,-20-9-5-15,-18-8 8 16,-6-16 11-16,-15-7-15 16,-13-5 13-16,-17 2-7 0,-14 5-11 15,0 13 16 1,-27 10-16-16,-42 15 3 0,3 9-4 15,-16 11 5-15,10 11-6 16,3 10 1-16,11 9-14 16,13 7-7-16,0 0-52 15,25 0-34-15,2 20-49 16,18 9-83-16,0 2-22 16,0 0-127-16</inkml:trace>
  <inkml:trace contextRef="#ctx0" brushRef="#br0" timeOffset="7744">2028 5123 362 0,'0'0'234'0,"0"0"-111"15,0 0 50-15,0 0-20 16,0 0-28-16,0 0-56 15,31-115 10-15,-31 87-34 16,0-1-29-16,-14 9 18 16,-17 4-24-16,0 3 6 15,3 8-10-15,-3 2-1 16,-6 3-9-16,2 0 4 16,-3 6-9-16,7 17 6 15,18 5-22-15,6 10-4 0,7-4 22 16,0-5-29-16,0-7-1 15,20-11 2-15,18-5-2 16,7-6 6-16,-7 0 22 16,0 0 9-16,-11-6 7 15,-13-2-4-15,-4 2 15 16,-3 6 21-16,-7 0-16 16,0 0 1-16,0 0-23 15,0 0-1-15,0 20 0 16,0 20 3-16,7 8 0 15,-7 10-3-15,0-1 4 16,0-5-8-16,0-7-30 0,0-11-246 16,0-16-419-16</inkml:trace>
  <inkml:trace contextRef="#ctx0" brushRef="#br0" timeOffset="8649">6683 3653 261 0,'0'0'185'16,"0"0"-27"-16,0 0 10 16,0 0-22-16,96-168-38 15,-78 136-13-15,-12 7-5 0,-6 5-19 16,0 8 2-16,0 6-24 15,0 3-1-15,0 3-15 16,0 0-33-16,0 0 5 16,0 17-5-16,-37 27 0 15,-8 19 1-15,-13 10 1 16,-18 14 13-16,-7 1 15 16,-3 7-14-16,4 2 15 15,-1 3-18-15,1 3-8 16,3 2 16-16,10-5-19 15,4-8 6-15,6-12 1 0,8-11-5 16,-4-12 6-16,20-3-8 16,-3-5 0-16,7-12 12 15,4-11-12-15,10-12 5 16,10-8 0-16,7-6-4 16,0 0 13-16,0 0-5 15,0 0-4-15,0 0 15 16,0 0-21-16,0 0 7 15,0 0-3-15,0 0 2 16,0 0-14-16,24-12 4 16,21-8-47-16,20-3-38 15,-7 9-85-15,-20 12-217 16,-24 2-494-16</inkml:trace>
  <inkml:trace contextRef="#ctx0" brushRef="#br0" timeOffset="14541">5899 4737 524 0,'0'0'120'0,"0"0"1"0,0 0-2 16,0 0-16-16,0 0-28 15,0 0-1-15,-82-92-42 16,58 92-3-16,-4 0 6 0,-3 0-31 15,-7 0 1-15,-13 18-5 16,-1 13 6-16,-6 12-13 16,-1 10 7-16,1 23 0 15,3 13-7-15,3 13 10 16,25 9-3-16,3-8 0 16,24-5 6-16,0-13-14 15,62-8 8-15,24-14 0 16,27-18-12-16,4-15 21 15,10-22-9-15,7-8 3 16,-10 0 6-16,3-20 3 16,-17-8-11-16,-13-7 13 15,-15-4 47-15,-17-4-23 0,-3-15 27 16,-27-7-8-16,-11-12-32 16,-17-15 23-16,-7-11-28 15,-7-2-13-15,-45 1 2 16,-24 12 3-16,-20 16-12 15,-14 10 0-15,0 17-2 16,14 12-4-16,27 9 6 16,18 12-8-16,13 15 4 15,10 1-61-15,-23 5-27 16,-11 41-56-16,-4 23-42 16,-9 13-10-16,9 10-90 15</inkml:trace>
  <inkml:trace contextRef="#ctx0" brushRef="#br0" timeOffset="15134">5555 5192 325 0</inkml:trace>
  <inkml:trace contextRef="#ctx0" brushRef="#br0" timeOffset="18306">5624 5042 421 0,'0'0'175'0,"0"0"-68"0,0 0 15 16,0 0-39-16,0 0-40 16,0 0 7-16,0 0-39 15,0 0 1-15,0 0 10 16,0 0-21-16,21 0 16 16,10 0-13-16,7-2 0 15,-1-4-1-15,-9 4-3 16,-14-2 0-16,10 4 0 15,-11 0 5-15,-6 0-5 16,4 0 0-16,-4 0-13 0,-1 12 6 16,1 8-3-1,0 5 10-15,-7 5-6 0,7-2 14 16,-7 7-8-16,0 4 1 16,0 4 0-16,0 3 14 15,0 0-12-15,0-1 3 16,0 1-3-16,-7-11 6 15,0-4-3-15,7-11-6 16,0-3 2-16,0-6-2 16,0-5 3-16,0-3-3 15,0-3 2-15,0 0 9 16,0 0-2-16,0 0-9 16,0 0-30-16,-13 0-36 15,-18 0-172-15,17 0-104 16</inkml:trace>
  <inkml:trace contextRef="#ctx0" brushRef="#br0" timeOffset="18579">5779 5308 239 0,'0'0'196'16,"0"0"-116"-16,0 0-19 16,0 0 9-16,0 0-21 0,0 0-32 15,0-5 15-15,0 5-13 16,7-3 2-16,24-3 3 16,7-8-14-16,20-1 10 15,18-5-15-15,-4 1-5 16,-14 4-13-16,-27 7-322 15</inkml:trace>
</inkml:ink>
</file>

<file path=ppt/ink/ink16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5-18T12:57:57.648"/>
    </inkml:context>
    <inkml:brush xml:id="br0">
      <inkml:brushProperty name="width" value="0.05" units="cm"/>
      <inkml:brushProperty name="height" value="0.05" units="cm"/>
      <inkml:brushProperty name="color" value="#3165BB"/>
      <inkml:brushProperty name="fitToCurve" value="1"/>
    </inkml:brush>
  </inkml:definitions>
  <inkml:trace contextRef="#ctx0" brushRef="#br0">3050 1388 509 0,'0'0'121'0,"0"0"40"0,0 0 5 0,0 0-41 16,0 0-37-16,0 0 29 15,327-10-40-15,-135-13-5 16,1 2-53-16,-1 5-6 16,1 2-11-16,-14 2 5 15,-32 4-14-15,-30 5-8 16,-48 3-146-16,-41 0-289 16</inkml:trace>
  <inkml:trace contextRef="#ctx0" brushRef="#br0" timeOffset="-2071">1396 863 655 0,'0'0'166'0,"0"0"-62"16,0 0 32-16,0 0-27 0,0 0-28 15,0 0-29-15,0 0-30 16,-38-6 2-16,38 6-13 16,0 0-11-16,0-2 15 15,0-1-15-15,24-7 2 16,21-1 10-16,20-5-6 15,25-2 10-15,-1-2-10 16,7 1-3-16,-13 4 3 16,-4 1-6-16,-10-1 0 15,-18 7 0-15,-13-1 6 16,-10 3-6-16,-11 4 0 16,-17 2 2-16,0-3-4 15,0 3 5-15,0 0-3 16,0 0 11-16,0-3-8 15,0 1 9-15,-24-8-12 0,-14 2 9 16,-7-1-15-16,4 1 6 16,-14 2 0-16,3 0-2 15,8 0 8-15,16 4-6 16,-3 2 0-16,18 0 1 16,6 0-9-16,7 0 8 15,0 0-7-15,0 0 6 16,0 0-22-16,7 0 23 15,37 2 0-15,8 10 1 16,6-1-7-16,11 1 6 16,-11-4 0-16,1 7-2 15,-8-4 9-15,-6 6-7 16,-7-2 0 0,-17 2 1-16,-4 0-6 0,-17-3 5 15,0 4 0-15,0-2-1 0,-17 2 7 16,-18-5-12-1,-3 2-1-15,1-4-68 16,16-1-74-16,11-10-162 16,10 0-341-16</inkml:trace>
  <inkml:trace contextRef="#ctx0" brushRef="#br0" timeOffset="-1413">2710 468 630 0,'0'0'268'0,"0"0"-112"15,0 0 16-15,0 0-56 16,0 0-50-16,0 0-51 16,-45-39-14-16,45 39-1 15,7 0-8-15,31 3 8 16,20 17 0-16,0 5 4 15,18 4 0-15,-11 0-4 16,4 5 0-16,-10-3-2 16,-15 1 7-16,-16-3-5 15,-11-7 0-15,-17-2 6 0,0-3-15 16,-7-5 2 0,-44-6-19-16,6-6 6 0,-7 0-15 15,21 0 32-15,24-13 0 16,7-15-4-16,0-3 6 15,7-7-10-15,45-4 11 16,-1 2-5-16,1 3 11 16,-7 5-3-16,-7 8 3 15,-18 11-4-15,-3 2 21 16,-3 8-15-16,-7 0-4 16,0 3-1-16,10 0-1 15,-17 0-2-15,14 3 0 16,-7 17 1-16,0 6-8 0,10-1 7 15,-10 3 0-15,6 2 3 16,8-5 2-16,3-2-5 16,14-6 0-16,7-5 5 15,-1-7-4-15,1-5 0 16,-11 0-1-16,4 0 32 16,-24-9-3-16,10-13 9 31,-24-4 2-16,0-5-13-15,0-7 13 0,-7 1-24 0,-38-2-8 16,1 4-1-16,-8 6-4 0,1 9-3 16,6 9 0-1,7 8-7-15,7 3 4 0,11 0-29 16,6 9-44-16,14 22-43 0,0 0-95 16,27 1-155-16,32-9-366 15</inkml:trace>
  <inkml:trace contextRef="#ctx0" brushRef="#br0" timeOffset="-1023">3947 432 592 0,'0'0'216'16,"0"0"-27"-16,0 0-20 16,0 0-34-16,0 0-51 0,0 0-44 15,-103-126 4 1,93 126-35-16,10 0-9 0,0 2 0 15,0 24-17-15,0 11 17 16,0 6 0-16,0 4 3 16,10-5-8-16,11-2 5 15,23-5-4-15,1-10 0 16,7-8 4-16,13-11 0 16,-3-6 11-16,-4 0-10 15,-13-3 14-15,-14-22-10 16,-24-10 11-16,-7-5 36 15,0-6-26-15,-24-2-1 16,-21-1-10-16,-6 9-14 16,-8 6 7-16,1 8-8 15,6 11 0-15,14 10-5 0,7 5-6 16,4 0-56 0,10 26-65-16,17 8-110 0,0-3-84 15,44-13-339-15</inkml:trace>
  <inkml:trace contextRef="#ctx0" brushRef="#br0" timeOffset="-534">4384 182 687 0,'0'0'218'0,"0"0"-7"16,0 0-33-16,-14-145-42 15,7 125-54-15,-10 9-31 0,10 5 6 16,7 6-41-16,0 0-9 15,0 14-7-15,0 26-2 16,0 17 0-16,0 12 2 16,0 5 0-16,0 0 0 15,14 1 6-15,3-10-6 16,-3-8 0 0,7-10 4-16,-4-13-12 0,10-14-5 15,-3-6-40-15,7-14 4 16,4 0-44-16,-4 0-9 15,-18-26-38-15,-13-5 9 16,0-6 41-16,-13-3 39 16,-39 2 9-16,7-1 35 0,-6 5 7 15,13 8 20 1,0 3 33-16,18 9-7 16,-5 5-1-16,25 3 4 15,0 6-4-15,0-3 5 0,0 3-40 16,0 0-9-1,31 0-1-15,28 0 17 16,23 0 12-16,15-11-13 0,-8-4-16 16,-10 7 7-1,-10 2-7-15,-24 6-48 16,-18 0-94-16,-10 0-65 16,-17 12-107-16</inkml:trace>
  <inkml:trace contextRef="#ctx0" brushRef="#br0" timeOffset="-194">2864 1117 230 0,'0'0'436'0,"0"0"-267"16,0 0 20-16,0 0-13 15,0 0-54-15,0 0-76 16,244-59-3-16,-65 21 11 0,34 4-39 16,18 3 2-1,-8 5-5-15,-10 9-6 0,-27 3-3 16,-35 8-3-16,-34 3-7 16,-41 3-26-16,-35 0-105 15,-31 9-119-15,-10 14-97 16</inkml:trace>
  <inkml:trace contextRef="#ctx0" brushRef="#br0" timeOffset="213054">5247 1723 144 0,'0'0'595'0,"0"0"-481"15,0 0-32-15,0 0 27 16,0 0-9-16,0 0-69 16,-10-25-3-16,10 25-28 15,0 3-12-15,0 31 6 0,0 9 6 16,0 6 0-16,0-4 0 15,0 4 11-15,0-7-12 16,0 2 1-16,0-13 0 16,0-5 0-16,0-9 1 15,0-8-1-15,0-5 0 16,0-4 11-16,0 0-7 16,0 0 10-16,0 0 22 15,-14-30 65-15,0-10-96 16,0-15 4-16,-3-8-1 15,4-5 3-15,6 0-11 16,0-4 0-16,7 6 0 0,0-3-4 16,0 4 6-1,0 8-2-15,14 8 0 0,6 12 6 16,4 12-11-16,-3 7 5 16,3 10-13-16,3 8 10 15,4 0-25-15,0 0-1 16,-3 14 22-16,-11 17-29 15,-10 12 18-15,-7 14-6 16,0 6-8-16,0-1 24 16,-24 5-6-16,-4-10 14 15,11-11 0-15,10-6-2 16,0-9-3-16,7-5 5 16,0-6-11-16,0-9 4 15,0 4-4-15,0-6 3 16,0-4 6-16,0 0-18 0,14 1 16 15,17 3-14-15,7-4-2 16,0-1 18-16,3-2-39 16,4 1-7-16,6-3-51 15,4 0-73-15,-20 0-100 16</inkml:trace>
  <inkml:trace contextRef="#ctx0" brushRef="#br0" timeOffset="213428">5852 1861 136 0,'0'0'298'15,"0"0"-165"-15,0 0-23 16,0 0-45-16,0 0-14 16,0 0-40-16,-7-48 3 15,7 48-14-15,0 0-12 16,0 0 11-16,0 2 0 15,0 7-1-15,0-6-3 16,0-1-11-16,0-2 16 16,7 0 0-16,10 0 2 15,-3 0 17-15,-7-16-7 16,0-5 18-16,-7-1 41 0,0-2-38 16,0 7 10-1,0-3-4-15,-7 9-31 0,-21 2-1 16,4 7-7-16,-7-2-5 15,18 4 0-15,6 0-14 16,0 0-59-16,7 4-54 16,7-2-87-16,51-2-368 15</inkml:trace>
  <inkml:trace contextRef="#ctx0" brushRef="#br0" timeOffset="213848">6358 1378 441 0,'0'0'181'0,"0"0"-48"15,0 0-23-15,0 0-16 16,0 0-41-16,0 0-19 16,0-74-13-16,0 71-19 15,0 3 8-15,0 0-10 16,-7 0-8-16,0 0-3 15,-17 11 13-15,17 17-2 16,-14 7 0-16,11-1 4 16,10 6-8-16,0 0 4 15,0 1 0-15,0 1-4 16,17 1 7-16,11-3-3 16,9-2 0-16,-12-4 3 0,-5 0-8 15,4-3 5-15,-10 1 0 16,-7-3-7-16,0-4 9 15,-7-5-2-15,0-6 0 16,0-2 5-16,-7-4-6 16,-24-8 1-16,-14 0 0 15,4 0 15-15,-4 0-9 16,7-6-5-16,1-8-1 16,23-6-73-16,7-2-68 15,7 1-102-15,0-1-198 16</inkml:trace>
  <inkml:trace contextRef="#ctx0" brushRef="#br0" timeOffset="214175">6571 1667 233 0,'0'0'136'16,"0"0"-53"-16,0 0-4 15,0 0-28-15,0 0-40 16,0 0 4-16,0-3-15 16,0 3 0-16,0 0 2 15,17 0 1-15,4 0 19 16,3 0 23-16,-11 0 0 16,1 0 27-16,-3-6-13 15,-11-7-3-15,0 0 11 0,0-4-38 16,0 3-2-16,0-3-21 15,-25 2 4-15,5 7-19 16,-4 3 9-16,3 5-53 16,4 0-91-16,3 0-121 15,14 0-315-15</inkml:trace>
  <inkml:trace contextRef="#ctx0" brushRef="#br0" timeOffset="214621">6825 1401 397 0,'0'0'150'0,"0"0"-48"16,0 0-18-16,0 0-7 15,0 0-76-15,0 0 4 16,103-32-5-16,-44 32 9 15,-8 0-10-15,-6-3 1 16,-14 3 0-16,-17-2 1 16,-14 2 5-16,0 0-6 15,0 0 7-15,0-6-3 16,-14 0-8-16,-17-2-3 16,10 2 7-16,4 6-7 0,-3 0 3 15,6 0 4-15,-3 0 0 16,10 6 5-16,-7 16-8 15,7 9 3-15,0 7 0 16,-10 2 16-16,17 3-15 16,0 2 15-16,0 2-1 15,0-2-7-15,0-2 20 16,0-3-19-16,0-6-5 16,7-5 10-16,3-10-9 15,-3-1-3-15,0-7-2 16,-7 1 0-16,0 2-76 15,0 1-229-15</inkml:trace>
  <inkml:trace contextRef="#ctx0" brushRef="#br0" timeOffset="214900">5140 2433 496 0,'0'0'146'0,"0"0"-44"16,0 0 4-16,0 0-34 15,306-75 0-15,-92 35-28 16,47-9-20-16,4 7-14 0,-18 7-2 16,-47 13-8-1,-59 10 0-15,-52 9-10 0,-48 3-15 16,-23 0-74-16,-18 0-25 15,0 0-84-15,-59 18-99 16</inkml:trace>
  <inkml:trace contextRef="#ctx0" brushRef="#br0" timeOffset="215082">5433 2545 276 0,'0'0'200'0,"0"0"-96"16,0 0-21-16,0 0-8 15,0 0 7-15,220-27 18 16,-35-13-18-16,46-9-46 0,13 7-30 16,-14 5 5-16,-37 13-11 15,-38 11-1-15,-59 13-58 16,-58 0-220-16</inkml:trace>
</inkml:ink>
</file>

<file path=ppt/ink/ink16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5-18T13:02:32.009"/>
    </inkml:context>
    <inkml:brush xml:id="br0">
      <inkml:brushProperty name="width" value="0.05" units="cm"/>
      <inkml:brushProperty name="height" value="0.05" units="cm"/>
      <inkml:brushProperty name="color" value="#3165BB"/>
      <inkml:brushProperty name="fitToCurve" value="1"/>
    </inkml:brush>
  </inkml:definitions>
  <inkml:trace contextRef="#ctx0" brushRef="#br0">401 127 732 0,'0'0'183'0,"0"0"-34"16,0 0 11-16,0 0-31 16,0 0-67-16,0 0 14 15,0 0-42-15,62-111-11 16,-62 105 2-16,-10 1-18 15,-18 1-5-15,-23 4-2 16,-18 0-2-16,-10 6-5 0,-4 26 7 16,18 5 0-1,20 3-10-15,14 0 7 16,31 0 2-16,0 1 1 0,0-5-28 16,0-4 27-16,14-3-27 15,17-4 8-15,0-2 15 16,10 0-21-16,21-3 15 15,-3 0 10-15,-1-3-1 16,0 1-4-16,-20-8 6 16,-14 1 0-16,-17-2-8 15,-7-3 4-15,0 5-3 16,-24 4-9-16,-27 5 16 16,-8-2 2-16,-6-7-2 15,20-4 0-15,0 0 4 16,21-7 3-16,11 3-7 0,13-3 0 15,0 0 4-15,0 0-16 16,0 0 12-16,0 0-26 16,0 6 12-16,0 2-41 15,0 6 12-15,6 9 41 16,8 6 2-16,3 5-9 16,-17 9 9-16,0 11 0 15,0 4 10-15,0 8-8 16,0-4 15-16,-17 4-5 15,3-6-10-15,8-11 25 16,6-7-19-16,0-13 0 16,6-9 15-16,19-5-21 0,9-10 20 15,-3-5-1-15,14 0-8 16,-1 0 27-16,8 0-32 16,-7-14-3-16,-25 2-5 15,-3 4-37 1,-17 5-132-16,-24 3-351 0</inkml:trace>
</inkml:ink>
</file>

<file path=ppt/ink/ink1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5-18T11:52:54.923"/>
    </inkml:context>
    <inkml:brush xml:id="br0">
      <inkml:brushProperty name="width" value="0.05" units="cm"/>
      <inkml:brushProperty name="height" value="0.05" units="cm"/>
      <inkml:brushProperty name="color" value="#3165BB"/>
      <inkml:brushProperty name="fitToCurve" value="1"/>
    </inkml:brush>
  </inkml:definitions>
  <inkml:trace contextRef="#ctx0" brushRef="#br0">13 812 588 0,'0'0'8'16,"0"0"9"-16,0 0 28 15,0 0 61-15,0 0-9 16,0 0-33-16,0 0 19 16,-13-63-31-16,13 63-29 15,0 0 6-15,0-3 5 16,0 3 0-16,0-3-8 16,0 3-21-16,0 0 17 0,0 0-21 15,0 0 6-15,0 0 10 16,7 12-2-16,6 14 4 15,-2-1 9-15,-11 9-21 16,0 6 21-16,0-3-15 16,0-5-10-16,0-9 23 15,0-15-21-15,13-8 3 16,-6 0 5-16,31-17-10 16,21-38 15-16,30-21-8 15,21-24-4-15,-3-21-5 16,-4-7-1-16,-7-6 0 15,-7 8-2-15,-16 23-52 16,-15 34-82-16,-34 32-126 16,-17 23-36-16</inkml:trace>
</inkml:ink>
</file>

<file path=ppt/ink/ink17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5-18T13:02:33.125"/>
    </inkml:context>
    <inkml:brush xml:id="br0">
      <inkml:brushProperty name="width" value="0.05" units="cm"/>
      <inkml:brushProperty name="height" value="0.05" units="cm"/>
      <inkml:brushProperty name="color" value="#3165BB"/>
      <inkml:brushProperty name="fitToCurve" value="1"/>
    </inkml:brush>
  </inkml:definitions>
  <inkml:trace contextRef="#ctx0" brushRef="#br0">147 42 615 0,'0'0'263'16,"0"0"-168"-16,0 0 33 15,0 0 0-15,0 0-84 16,0 0-27-16,-6-34-17 16,64 31 0-16,0 0 5 15,11 3 0-15,-17 0-5 0,-14 0 0 16,-18 0 6-16,-13 20-14 16,-7-2 8-16,0 8 0 15,0 7-4-15,-58 10 14 16,-8 3-9-16,-9-3-1 15,9 3 5 1,35-9-4-16,18-11-1 0,13-1 0 16,0-5-8-16,7-3 9 15,24-2-5-15,20-1 4 16,-6-3-6-16,13-6 1 16,-6 3 5-16,-1-3 0 15,-13 3-5-15,0-3 9 16,-17 2-4-16,3 1 0 15,-11 4 0-15,1 5-5 0,-7 5 5 16,-7 7 0-16,0 0 8 16,0 5-5-16,0 6 19 15,0-6 5-15,-7 9-6 16,0 0 18-16,0 2-13 16,7 8 0-16,0-9 4 15,0 6-17-15,0-10 6 16,0-3-1-16,7 0-14 15,7-11 17-15,-7 0-16 16,-7-6-1-16,0-10 4 16,0 5 0-16,0 3-7 15,-28-13 9-15,-40 3-6 16,2-1 14-16,-23-7-18 0,-7 0-5 16,6 0-16-16,11 0-87 15,24-20-79-15,35-35-153 16</inkml:trace>
</inkml:ink>
</file>

<file path=ppt/ink/ink17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5-18T13:01:25.324"/>
    </inkml:context>
    <inkml:brush xml:id="br0">
      <inkml:brushProperty name="width" value="0.05" units="cm"/>
      <inkml:brushProperty name="height" value="0.05" units="cm"/>
      <inkml:brushProperty name="color" value="#3165BB"/>
      <inkml:brushProperty name="fitToCurve" value="1"/>
    </inkml:brush>
  </inkml:definitions>
  <inkml:trace contextRef="#ctx0" brushRef="#br0">394 402 448 0,'0'0'183'15,"0"0"8"-15,0 0-61 16,0 0-14-16,0 0-14 16,0 0-37-16,0-100 3 15,0 100-49-15,0 0-16 16,0 0-6-16,0 16 3 15,0 19 0-15,6 8 0 16,5 11 11-16,-4 3-14 0,-7 3 3 16,0 1 0-16,0-7 0 15,0-8 7 1,7-10-7-16,-7-9 0 0,0-13 10 16,6-8-15-16,1-6 5 15,10 0 0-15,4 0 7 16,17-6 1-16,14-23-1 15,13-5-7-15,-3-3-23 16,-4 6-25-16,-20 7-61 16,-17 16-35-16,-14 2 5 15,-1 6-78-15,5 0-59 16</inkml:trace>
  <inkml:trace contextRef="#ctx0" brushRef="#br0" timeOffset="389">1047 442 138 0,'0'0'232'16,"0"0"-137"-16,0 0-7 16,0 0-32-16,0 0-12 15,0 0-17-15,0-6-23 16,0 6-2-16,0 0-2 15,0 6 1-15,0 8 0 16,0-2-1-16,0-4 0 0,0-2 4 16,0-4 0-16,0-2-4 15,7 0 19-15,7 0 33 16,-4 0 26-16,-3-11-32 16,0-6-9-16,-7 0 8 15,0-2-35-15,0 6 9 16,0-1-17-16,0 2 9 15,0 6-22-15,-7 6 11 16,0 0-23-16,-10 0-59 16,3 0-98-16,0 0-10 15,14 10-339-15</inkml:trace>
  <inkml:trace contextRef="#ctx0" brushRef="#br0" timeOffset="837">1611 135 137 0,'0'0'346'0,"0"0"-202"0,0 0 5 16,0 0-57-16,0 0-23 16,0 0-23-16,-38-65-33 15,31 65 9-15,7 0-22 16,-7 0-10-16,7 0 9 15,-7 23-9-15,7 3 10 16,-10 2-2-16,10 1 10 0,0 5-8 16,0 3 0-16,0-3 3 15,0-2-7-15,0-7 4 16,24 1 0-16,21-3-4 16,-1-3 7-1,1-2-3-15,7-1 0 16,-14-6 0-1,-11 0-3-15,-3-2 3 0,-17 2 0 16,-7 1-2 0,0 2 4-16,0 3-2 0,-7 3 5 15,-38 0-3-15,1-2 17 16,-8-8-19-16,7 3 3 16,1-11 2-16,6-2 2 15,7 0-14-15,4 0-19 0,2 0-65 16,19-8-10-16,6-12-109 15,0-6-346-15</inkml:trace>
  <inkml:trace contextRef="#ctx0" brushRef="#br0" timeOffset="1249">1951 342 366 0,'0'0'117'0,"0"0"-38"0,0 0 25 16,0 0-40-16,0 0-56 16,0 0-5-16,-7 2-3 15,7 7 0-15,0-3 0 16,0-1 3-16,7 1-3 16,7-6 3-16,10 0-2 15,-17 0 15-15,0 0 6 16,0 0 22-16,-7-11 1 15,0-1-24-15,0 3 8 16,0 2-17-16,0-2-11 16,-7 5 2-16,0-1-3 15,-7 5 0-15,4 0-1 16,3 0-13-16,7 0-5 16,-7 0-62-16,7 0-43 15,0 0-29-15,0 0-177 0</inkml:trace>
  <inkml:trace contextRef="#ctx0" brushRef="#br0" timeOffset="1641">2278 119 351 0,'0'0'161'0,"0"0"-43"16,0 0 4-16,0 0-41 0,0 0-11 15,0 0-30 1,-83-29-21-16,83 24 9 0,7 1-25 16,31-1 0-1,14-1-3-15,-1 0 8 0,11-2-8 16,3 2 0-16,-6 0 1 16,-1-2-8-16,-13 4 7 15,-14 2-26-15,-17-1-15 16,-14 3-20-16,0 0 46 15,0 0 4-15,-35 0-33 16,-3 0 1-16,-6 0 38 16,13 0 5-16,3 0 1 15,4 0 6-15,17 5 0 16,1 5 5-16,-1 4-2 16,7 3 15-16,0 0-8 0,0 3 13 15,0 11 9-15,0 6-24 16,0 9 17-16,7 0 4 15,6-3-10-15,1-3 5 16,3-2-27-16,-3-4 6 16,0-3-7-16,10-3 5 15,-17 1-16-15,0-6-53 16,-7-6-366-16</inkml:trace>
</inkml:ink>
</file>

<file path=ppt/ink/ink17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5-18T13:02:07.750"/>
    </inkml:context>
    <inkml:brush xml:id="br0">
      <inkml:brushProperty name="width" value="0.05" units="cm"/>
      <inkml:brushProperty name="height" value="0.05" units="cm"/>
      <inkml:brushProperty name="color" value="#3165BB"/>
      <inkml:brushProperty name="fitToCurve" value="1"/>
    </inkml:brush>
    <inkml:brush xml:id="br1">
      <inkml:brushProperty name="width" value="0.05" units="cm"/>
      <inkml:brushProperty name="height" value="0.05" units="cm"/>
      <inkml:brushProperty name="color" value="#177D36"/>
      <inkml:brushProperty name="fitToCurve" value="1"/>
    </inkml:brush>
  </inkml:definitions>
  <inkml:trace contextRef="#ctx0" brushRef="#br0">126 1737 305 0,'0'0'490'0,"0"0"-325"16,0 0-4-16,0 0-16 15,0 0-48-15,0 0-42 16,-7-73 9-16,7 73-38 16,0 0-19-16,0 0-7 15,0 28-5-15,0 17-5 16,0 10 10-16,0 5 0 16,0-3 1-16,7-6-1 15,11-10 0-15,2-13-2 16,1-10 8-16,10-7-6 15,0-11 0-15,3 0 4 0,4 0-3 16,0-29 0-16,0-2-1 16,-1-3 12-16,-16-7-8 15,-7 1-2-15,3 2 3 16,-10 12 1-16,-7 13-6 16,0 11 0-16,0 2 0 15,7 0-2-15,6 0-4 16,5 14 0-16,9 13-3 15,4 5 8-15,0 0-3 16,-10-9 4-16,-1-3 0 16,-3-8-4-16,-10-4 8 15,7-2-4-15,-7-6 0 0,-7 0 4 16,10 0-7 0,4 0 3-16,0-29 0 0,10-8 7 15,3-3-3-15,4 3 2 16,-10 14-6-1,-4 3 6-15,4 8-11 0,-7 4 5 16,10 5 0-16,7 3-5 16,-4 0-3-16,18 23 6 15,-7 14-7-15,-1 9-16 16,-2 0 12-16,3-3-38 16,-1-13 17-16,-6-12 26 15,-10-13 6-15,3-5 2 16,-3 0 0-16,-1-37 2 15,11-8 8-15,0-15-2 16,-10-11 27-16,-7-3 13 16,10-10-21-16,-11 1 4 15,-6 0-7-15,-7 3-15 16,0 3 15-16,-20 11-18 16,-18 15 4-16,0 22 11 15,17 21-20 1,8 8 9-16,13 0-10 0,0 34-8 0,0 29 5 15,0 17-11-15,6 12 14 16,22 2 0-16,10-6 4 16,13-2-7-16,1-9 3 0,0-17-19 15,3-11 11 1,-21-23-33-16,4-15-7 0,-7-11-27 16,-11 0-64-16,-6 0-62 15,-14-17-29-15,0-8-137 16</inkml:trace>
  <inkml:trace contextRef="#ctx0" brushRef="#br0" timeOffset="205">1203 1577 103 0,'0'0'477'0,"0"0"-296"15,0 0-61-15,0 0-39 0,0 0-24 16,0 0-21-16,213-91-19 15,-124 82-14-15,1 4 5 16,-15-1-15-16,-23 6 7 16,-39 0-93-16,-13 0-128 15,-6 0-242-15</inkml:trace>
  <inkml:trace contextRef="#ctx0" brushRef="#br0" timeOffset="652">164 1238 195 0,'0'0'344'0,"0"0"-152"0,0 0-49 16,0 0-34-16,0 0-54 15,0 0-35-15,-65 14-20 16,54 17-14-16,5-3 14 16,6-8 0-16,0-5 2 15,6-7-4-15,19 1 6 16,6-6-1-16,-11-3 5 0,11 0-3 15,-17 0 13-15,0-20 16 16,-8-3 28-16,-6 3 37 16,0-3-24-16,0 0-17 15,0 6-10-15,-20 0-19 16,-11 6-6-16,3 7-23 16,-9 4 3-16,-1 0-7 15,-7 6-14-15,31 26-29 16,1 5-91-16,13 6-103 15,0 5-21-15,27 4-393 16</inkml:trace>
  <inkml:trace contextRef="#ctx0" brushRef="#br0" timeOffset="21810">11913 1003 423 0,'0'0'480'0,"0"0"-375"0,0 0 36 16,0 0-30-16,0 0-52 15,0 0-7-15,-89-92-45 16,109 92 1-16,42 0-8 16,10 14-7-16,25 15 3 15,-1 6 4-15,-7 5 0 16,-6-1-8-16,-32 1 15 15,-6 1-7-15,-31-10 0 16,-7-8 1-16,-7-9-11 16,0-5 2-16,-14-7-31 15,-17-2 14-15,-3 0-12 16,10-5 31-16,17-18-1 0,7-6 14 16,0-11-5-1,38-9-2-15,20-4 0 0,7-8-4 16,4 10 12-16,-17 11-7 15,-8 12 2-15,-30 10 4 16,0 13 14-16,-14 2-5 16,0 3-1-16,0 0-4 15,10 0-11-15,4 8-5 16,7 24-2-16,3 4 7 16,7 11-2-16,-4-2 2 15,11 1 0-15,14-5-4 16,-8-13 9-16,1-5-5 15,0-9 0-15,-8-12 9 16,-9-2-5-16,3 0-3 16,-4-8 8-16,-9-21 53 0,-5-5-15 15,-6-9 5 1,-7-2-12-16,0-7-28 0,-38 3 15 16,-27 7-27-16,-11 2 0 15,-3 11 0-15,21 12 6 16,13 10-6-16,21 7 0 15,17 0-20-15,7 30-28 16,0 16-63-16,59 2-43 16,9-2-64-16,-2-12-196 15</inkml:trace>
  <inkml:trace contextRef="#ctx0" brushRef="#br0" timeOffset="22154">13416 934 576 0,'0'0'211'0,"0"0"-47"16,0 0-28-16,0 0-7 16,0 0-61-16,0 0-8 15,-104-63-48-15,98 77-8 16,6 21-8-16,-7 8 1 16,7-1 3-16,0-1-1 15,0-7 6-15,38-8-5 16,6-9 0-16,8-5 3 15,-1-12-5-15,1 0 6 16,-14 0-2-16,-11-6 17 0,-9-17-3 16,-12-9 46-1,-6-8-14-15,0-5-29 0,-17-7 23 16,-34 0-42-16,-8 7 1 16,-6 8-1-1,13 14 4-15,14 11-10 0,25 12-1 16,13 0-86-16,0 24-62 15,27 1-129-15,18-2-128 16</inkml:trace>
  <inkml:trace contextRef="#ctx0" brushRef="#br0" timeOffset="22582">13900 471 252 0,'0'0'669'0,"0"0"-471"16,0 0-48-16,0 0-6 16,0 0-53-16,0 0-44 15,0-131-11-15,0 137-36 16,0 30-7-16,0 15 5 16,0 12 1-16,0 5 1 15,0 5 0-15,0 1 2 16,0-3-5-16,0-2 4 15,14-12-1-15,0-8 0 16,-7-15 11-16,10-14-21 16,-10-11 10-16,-7-5-51 0,0-4 12 15,0 0-26 1,0-4 36-16,0-25 24 0,-24-5-31 16,-21 0-19-16,-13 2 28 15,-8 4 8-15,15 5 19 16,6 6-20-16,28 5 20 15,17 7 0-15,0 2 9 16,0-6-7-16,62 1-2 16,3-4-15-16,31 1 9 15,-6 2-67-15,-8-2-102 16,-3-3-128-16</inkml:trace>
  <inkml:trace contextRef="#ctx0" brushRef="#br0" timeOffset="22867">14203 62 574 0,'0'0'257'16,"0"0"-102"-16,0 0-10 15,0 0-10-15,0 0-64 16,0 0-6-16,-58-62-32 15,102 84-28-15,15 30-5 16,13 17 0-16,4 10 1 0,-1 16 7 16,-3 2-1-1,-3 5-2-15,-34-1-2 0,-4-1 9 16,-31-9-9 0,0-2-3-16,-59-9-10 0,-30-11-77 15,-32-2-369-15</inkml:trace>
  <inkml:trace contextRef="#ctx0" brushRef="#br0" timeOffset="11918">7656 403 513 0,'0'0'211'0,"0"0"-18"16,0 0-31-16,0 0-3 15,0 0-36-15,-58-146-55 16,51 143 6-16,7 3-28 0,0 0-24 15,-7 14-7-15,-17 43-15 16,-3 32-9-16,-11 31 7 16,-7 12 4-16,7 8 3 15,11 2-3 1,10 5-1-16,10-4 12 0,7-7-8 16,0-16-3-16,31-19 0 15,13-22 6-15,8-12-7 16,-1-25-1-16,1-19-6 15,13-17-30-15,11-6-109 16,-11-20-110-16,4-26-315 16</inkml:trace>
  <inkml:trace contextRef="#ctx0" brushRef="#br0" timeOffset="19950">8110 1009 834 0,'0'0'185'16,"0"0"7"-16,0 0-77 0,0 0-29 15,0 0-26-15,0 0-54 16,0 0 14-16,-14 6-20 16,14 42-2-16,0 12-6 15,-10 0 16-15,3 3 2 16,7-9 12-16,-7-11-18 15,7-12 18-15,0-13-22 16,0-10 0-16,0-8 2 16,0 0 6-16,0 0-8 15,0 0 13-15,0-26-9 16,0-22 57-16,7-24-29 16,24-11-32-16,0-8 20 0,-10 2-13 15,-7 6-7 1,-8 18 0-16,-6 14 12 0,0 16-9 15,0 15-3-15,0 12 0 16,0 8 7-16,11 0-5 16,3 14-4-16,23 31-1 15,15 21-15-15,6 12 13 16,8 7 5-16,9 4 0 16,1-3-9-16,-4-8 17 15,-3-22-8-15,-11-16 0 16,-20-21 4-16,-3-12-11 15,-4-7 7-15,-11 0 0 16,11-24 7-16,0-18-2 0,-10-14 4 16,-14-14-6-1,-7-9 7-15,0-11 2 0,0-1-12 16,0 2 0-16,0 12-2 16,0 20 9-16,-14 19-7 15,14 21 0-15,-7 11 8 16,7 6-19-16,0 0 11 15,0 0-18-15,0 35 9 16,27 14-64-16,11 11 14 16,0 9-55-16,-7 4-115 15,-3 0-95-15,2-2-89 16</inkml:trace>
  <inkml:trace contextRef="#ctx0" brushRef="#br0" timeOffset="20341">9310 1266 333 0,'0'0'329'0,"0"0"-156"15,0 0-17-15,0 0-32 16,0 0-35-16,0 0-28 16,-65-77-12-16,65 77-40 15,0 0-9-15,0 28 0 16,0 9-14-16,0 6 14 15,0-3-3-15,27-3 11 0,4-8-8 16,7-9 0 0,-10-8 2-16,3-9-6 0,-7-3 4 15,-4 0 0-15,-6 0 14 16,-7-18-10-16,3-5 12 16,-10-11 12-16,0-6 10 15,0-8 16-15,0-4-39 16,-24 0-2-16,4 12-8 15,-11 15 2-15,0 7-7 16,3 16 0-16,-10 2-15 16,7 0 13-16,18 37-108 15,13 9-103-15,0 5-76 16,31-5-385-16</inkml:trace>
  <inkml:trace contextRef="#ctx0" brushRef="#br0" timeOffset="21061">9792 1242 678 0,'0'0'203'0,"0"0"-5"0,0 0-70 16,0 0-12-16,0 0-54 16,0 0-27-16,-141-107 10 15,120 107-40-15,-3 0-1 16,3 8-4-16,-3 24-7 15,4 10 5-15,-1 11 2 16,11-6 0-16,10 2-10 0,0-9 10 16,37-11-6-1,15-9 2-15,0-9-26 0,-8-11 24 16,1 0-13-16,-7 0 19 16,-7-23-6-16,-11-14 11 15,11-15-5-15,-17-14 25 16,7-16-12-16,-4-11 25 15,-3-9-17-15,-14-1-13 16,0 6 21-16,0 10-28 16,0 25 6-16,0 20 11 15,0 22-15-15,-7 14 13 16,7 6-16-16,0 9 3 16,0 41-9-16,0 29-20 0,14 17 26 15,10 10 0-15,-4 0 7 16,11-7-8-16,7-10 1 15,-4-17 0-15,4-20-9 16,0-16 7-16,0-15-7 16,-11-13-1-16,4-8-6 15,0 0 13-15,4 0 3 16,-4-25 0-16,0-4 2 16,-4-5 2-16,-3-7-4 15,-10-5 0-15,-14 1 12 16,0 5-8-16,0 6 1 15,-14 8 0-15,-24 9 18 16,7 9-17-16,4 8-1 16,3 0-5-16,3 8 1 0,14 25-9 15,7 14 8 1,0 5 0-16,0-1-13 0,35-9 18 16,16-1-5-16,4-13 0 15,-13-8 5-15,13-8-11 16,-4-9 6-16,-6-3-4 15,6 0-3-15,-16-3-15 16,-4-20-27-16,-18-1-64 16,-13-1-163-16,0 2-245 15</inkml:trace>
  <inkml:trace contextRef="#ctx0" brushRef="#br0" timeOffset="26633">518 5886 514 0,'0'0'239'0,"0"0"-81"15,0 0-11-15,0 0-43 16,0 0-25-16,0 0-10 15,-72-97-44-15,72 97 0 16,0 0-25-16,0 0-10 16,14 0 9-16,31 20-9 15,13 7 10-15,4 3 0 16,-4-2 10-16,-6-2-10 0,-14-3 0 16,-18 3 0-16,-2-10-7 15,-18 5 7-15,0-1-3 16,-11-8-6-16,-23-4-47 15,-4-8 12-15,7 0 8 16,10 0 12-16,15-6 22 16,6-14-10-16,0-5-10 15,20-1 11-15,18-8 0 16,7-3 11-16,-1-7 0 16,-9 1 1-16,-4 4 0 0,0-7 2 15,-4 9-3 1,-10 5 6-16,-3 12 0 0,-7 9 25 15,-7 5 0-15,0 6 9 16,0 0 11-16,0 0-41 16,0 0-10-16,0 6-7 15,-14 18 0-15,-17 6 3 16,24 11 4-16,7-5 0 16,0 10-5-16,0-13 5 15,38 5 0-15,7-9 0 16,20-9 10-16,4-11-10 15,-4-9 0-15,1 0 1 16,3-6 13-16,-18-20-13 16,-6-8 6-16,-25-3 7 0,-2-6 1 15,-18-5 50 1,0-10-16-16,0-8-13 0,0 3 8 16,-24 5-40-16,3 17 12 15,4 18 6-15,10 11-21 16,0 12 27-16,7 0-28 15,0 0-12-15,0 12 12 16,0 27-25-16,0 22 25 16,0 4 0-16,21 6 5 15,3 3-5-15,7-4 0 16,3-7-13-16,4-15-12 16,0-11-62-16,-7-11-21 15,-11-9-72-15,1-17-72 0,-4 0-51 16,-3-25-218-16</inkml:trace>
  <inkml:trace contextRef="#ctx0" brushRef="#br0" timeOffset="27768">1388 5683 235 0,'0'0'189'0,"0"0"-51"16,0 0 34-16,0 0-17 15,0 0-107-15,0 0-22 16,21-40-6-16,48 31 7 15,-11 1 19-15,1-1-28 16,-1 0 17-16,-6 7 2 0,-22-4-21 16,-16 3 26-1,-14 3-29-15,0 0-5 0,0 0 25 16,0 0-7-16,0 0 21 16,0 0-1-16,0 0-38 15,0 0 19-15,0 0-27 16,0 0-4-16,0 3-1 15,0 23-9-15,0 11 14 16,0-3 0-16,0 3 8 16,0 1-8-16,7-7 0 15,24-3 0-15,0-5-2 16,7-5 8-16,-4-12-6 16,11-4 0-16,0-2 8 15,-14 0-2-15,-4-8-4 16,4-15-2-16,-24-6 19 0,-7-5-14 15,0-4 26-15,0 4 3 16,-7-3-23-16,-14 6 22 16,4 11-22-16,3 8-11 15,8 6 17-15,6 6-10 16,0 0-7-16,0 0 0 16,0 0-22-16,0 18 19 15,0 13-10-15,0 12 13 16,6-4-5-16,15-1 12 15,10-4-7-15,-10-2 0 16,-4-9-21-16,10-3 20 16,-9-12-25-16,9-2 11 15,-10-6 7-15,11 0 13 16,3 0-5-16,0-8 5 16,-4-18 3-16,-3-4-2 0,-3-3-6 15,-14 2 0-15,10-3 9 16,-3 2 0-16,-7 9-6 15,-1 11-3-15,1 4 5 16,10 8-17-16,4 0 10 16,10 0-15-16,-3 20 16 15,2 18-15-15,-9-5 12 16,-4 10 4-16,-3 0-6 16,-14-3-1-16,7-8 7 15,-7-9 0-15,7-12-1 16,-7-8 5-16,10-3-4 15,-3 0 0-15,-7 0 8 0,7 0 2 16,7-17-4-16,-1-15-3 16,11-2-2-16,-10-3 8 15,3 3-7-15,-3-1-2 16,0 13 5-16,-14 5-5 16,7 10 0-16,-7 7 0 15,0 0-7-15,0 0-5 16,10 12-3-16,4 19 13 15,-7 7-2-15,6-2 0 16,-6-1 4-16,4-7 0 0,-4-8-6 16,-7-8 10-1,13-9-6-15,-13-3 2 0,7 0 0 16,0 0 4-16,10-3 2 16,4-23-1-16,3-8 3 15,3-3-3-15,-2 0 2 16,-5 2-4-16,4 6 5 15,-10 7-7-15,7 10-1 16,-11 9 0-16,11 3-4 16,-8 0-14-16,18 23 15 15,-10 11-5-15,3 4-2 16,-10 5 5-16,3-12-2 16,-10-11 1-16,7-2 3 15,-8-10-45-15,1-2-3 16,-7-6-66-16,0 0-58 0,0 0-67 15</inkml:trace>
  <inkml:trace contextRef="#ctx0" brushRef="#br0" timeOffset="58664">14543 4053 415 0,'0'0'224'0,"0"0"-62"15,0 0-1-15,0 0-16 16,0 0-46-16,0 0-16 16,0 0-52-16,-20-20-28 15,20 58 3-15,-11 25 2 16,5 25 4-16,6 15 11 15,-7 14-17-15,0 14 31 16,0 12-27-16,-7 7 0 16,14-1 12-16,0-18-17 0,0-14-3 15,28-26-2-15,23-16 10 16,1-21-13 0,10-14 3-16,-4-23-31 0,-6-17-41 15,6 0-77 1,11-11-83-16,-11-32-261 15</inkml:trace>
  <inkml:trace contextRef="#ctx0" brushRef="#br0" timeOffset="69185">14987 4805 541 0,'0'0'257'0,"0"0"-96"15,0 0-44-15,0 0 2 16,0 0-45-16,0 0-33 16,0 0-20-16,-86-77-21 15,93 77-1-15,20 0-1 16,18 0 2-16,7 0-7 0,-1 20 7 16,4 3 0-1,-13 5-5-15,-12 7 7 0,1 3-2 16,-17 1 0-16,-14-2 7 15,0-3-11-15,0-8 4 16,-7-8-3-16,-6-13-2 16,-12-5-17-1,12 0 22-15,-4-3 4 0,10-17 7 16,7-6-11-16,0-5 0 16,0-4 0-16,0-1-9 15,0 4 11-15,7 1-2 16,17 5 0-16,-11 9 3 15,11 2-10-15,-3 10 7 16,3 5-8-16,-10 0 3 16,7 5-12-16,3 21 17 0,-11 3 0 15,5-1 0-15,-12 2-9 16,8-2 9-16,0-9 0 16,10-7-11-16,-10-4 11 15,17-4 0-15,-4-4 0 16,11 0 7-16,0 0-7 15,7-18 1-15,-1-2-1 16,-23-3 31-16,-4 1-10 16,-10-1 29-16,-7-6 13 15,0-5-35-15,-7 0 12 16,-31 2-30-16,-6 6-8 16,-1 9 1-16,-7 9 2 0,14 8-5 15,-6 0 0-15,13 0-6 16,17 0-4-16,-7 8-23 15,21 18-84-15,0-1-30 16,0 4-104-16,21-12-35 16,31-5-360-16</inkml:trace>
  <inkml:trace contextRef="#ctx0" brushRef="#br0" timeOffset="69529">15788 4685 450 0,'0'0'239'0,"0"0"-74"15,0 0-55-15,0 0 13 16,0 0-66-16,0 0 3 16,-14-28-14-16,7 28-40 15,1 0 2-15,-12 8-8 0,12 18 0 16,-1 6-9-16,7 2 9 16,0 0 0-16,0 0 0 15,13-8 5-15,32-9-15 16,0-5 10-16,13-10 0 15,11-2 5-15,-17 0 0 16,-1-8 3-16,-20-10 8 16,-17-1 3-16,-14-4 50 15,0 0-28-15,0 1-3 16,-24-2-23-16,-28 2-14 0,-6 7-1 16,-1 7 0-1,1 8-23-15,13 0 5 0,7 0-85 16,25 8-68-16,13 0-109 15,6-8-233-15</inkml:trace>
  <inkml:trace contextRef="#ctx0" brushRef="#br0" timeOffset="70011">16345 4305 682 0,'0'0'204'15,"0"0"-68"-15,0 0 15 0,0 0-45 16,0 0-56 0,0 0-11-16,-82-31-39 0,82 71 0 15,0 17-12-15,0 12 22 16,0 4-10-16,0 2 0 16,0-1 9-16,17-2-14 15,3-9 5-15,1-9 0 16,-4-11 1-16,-3-18 6 15,0-7-7-15,-4-12 0 16,-3-6-21-16,-7 0-16 16,0 0-27-16,0 0 17 15,0-9 46-15,-7-14-92 16,-24 0 58-16,-7 3 2 16,0 0-16-16,4 0 49 0,3 3-8 15,0 0 8-15,11 2-4 16,6 5 13-16,4 0-9 15,10 2 17-15,0 2-7 16,0 1 2-16,0-1-12 16,30 0 0-16,15 3 4 15,-7 1 1-15,0-1-5 16,3-3 0-16,-3 3 4 16,-7 3-9-16,-11 0 5 15,-2 0-56-15,-5 0-59 16,-6 17-114-16,0 3-231 15</inkml:trace>
  <inkml:trace contextRef="#ctx0" brushRef="#br0" timeOffset="70529">16665 4866 383 0,'0'0'169'0,"0"0"-61"16,0 0-15-16,0 0-28 16,0 0-24-16,0 0-36 15,0-6 10-15,0 6-15 16,0 0-11-16,0 0 11 0,14 0-3 16,-7 0 3-1,-1 0 7-15,12 2-4 0,-5 2 10 16,-6-4-3-16,0 0-3 15,-7 0 30-15,0 0 23 16,0 0 12-16,0 0 26 16,0 0-34-16,0 0-26 15,0-4-18-15,0 2-12 16,-7 2 0-16,0 0-8 16,0 0-5-16,1 0-4 15,6 0-3-15,-11 12 9 16,11 1 3-16,0-4 0 15,0-1-13-15,0-5 13 16,11-3 0-16,2 0 0 16,1 0 4-16,-7 0-1 0,3 0 0 15,-3 0 2 1,-7 0 3-16,0-11 0 0,0-1-8 16,0 2 0-16,-17-2-4 15,-11 3 1-15,-9 6-67 16,13 3-170-16,3 0-139 15</inkml:trace>
  <inkml:trace contextRef="#ctx0" brushRef="#br0" timeOffset="71927">17088 4837 569 0,'0'0'96'0,"0"0"-4"16,0 0-7-16,0 0 12 15,0 0-21-15,0 0-10 16,110-172 25-16,-110 135-28 15,0-6-1-15,0 0-7 16,0-2-35-16,-14-4 23 0,-17 9-20 16,-7 3-5-16,1 11 11 15,9 6-25-15,11 11 13 16,3 7 0-16,14 2-12 16,0 0-10-16,0 0 1 15,0 38-13-15,0 18 6 16,0 13 15-16,24 5-4 15,4 1 0-15,3-4 8 16,-11-3-10-16,18-11 2 16,-7-11 0-16,3-9-9 15,4-17 3-15,0-11-3 16,-7-9 3-16,-4 0-3 16,4 0 9-16,-10-18 0 15,-4-4 1-15,-10-6 7 0,0-7-2 16,-7 1-6-16,0-1 3 15,0 4 5-15,-7 8 0 16,-7 6-7-16,4 8-1 16,3 4 7-16,7 5-5 15,0 0-2-15,-7 0 0 16,7 0-18-16,-7 5 16 16,1 24-15-16,-1 11 17 15,-4 0-3-15,11 0 6 16,0-3-4-16,11-8 1 15,23-12-35-15,11-8 33 16,6-9-10-16,1 0 12 16,3-9-5-16,-4-20 14 0,-16-8-5 15,3-6 14-15,-14-5-14 16,-10-7 40-16,-14-4-20 16,0-4-11-16,0 2 20 15,0 1-31-15,-14 9 22 16,-10 8-6-16,3 15-13 15,-3 10 21-15,17 10-17 16,-7 8-6-16,14 0 5 16,0 0-8-16,0 8-4 15,0 35-8-15,0 23 10 16,0 23-6-16,0 11 8 16,0 17 0-16,0 15-6 0,0 17 14 15,-24 4-8-15,-3 5 0 16,-11-1 5-16,0-9-18 15,18-31 4-15,2-30-31 16,18-36 32-16,0-25-8 16,0-18 16-16,38-8 0 15,0 0 2-15,20-8-7 16,25-32 5-16,-1-9 0 16,-9-14-2-16,9-8 7 15,-23-6-5-15,-15-6 0 16,-30 0 1-16,-14 2-9 15,0 4 8-15,-58 3 0 16,-15 8-10-16,-23 9-1 0,7 11 11 16,13 16 0-1,25 12-7-15,20 8-2 0,17 3 9 16,14 4 0-16,0 0-7 16,0-9-11-16,7-11 12 15,31-8 4-15,20-11-11 16,4-7 9-16,3-3 4 15,1 7 0-15,-15 2-3 16,-6 5 16-16,-21 10-12 16,-10 5 24-16,-14 0-14 15,0 3 31-15,0 0-20 16,0 3-12-16,0 2 23 16,0 7-32-16,0 5 21 15,0 3-22-15,0 0 10 0,0 0-25 16,0 0 4-16,0 35 0 15,0 18-4-15,24 16 22 16,-11 6-7-16,8-1 0 16,3-6 7-16,4-10-15 15,9-10 8-15,-6-19-37 16,7-12-7-16,-10-10-41 16,3-7 3-16,-18 0-33 15,-6-24-24-15,-7-16-28 16,0-3-65-16,-13-3-60 15,-39 1-65-15</inkml:trace>
  <inkml:trace contextRef="#ctx0" brushRef="#br0" timeOffset="72037">18013 4674 95 0,'0'0'292'0,"0"0"-135"0,0 0-32 0,0 0 27 16,0 0-57-16,0 0-10 16,-31-98-31-16,62 84-45 15,7 3-8-15,20-3-1 16,0-1-51-16,4 1-158 15,-27-1-296-15</inkml:trace>
  <inkml:trace contextRef="#ctx0" brushRef="#br0" timeOffset="72401">18057 3988 482 0,'0'0'227'0,"0"0"-65"0,0 0-18 16,0 0-9-16,0 0-5 16,0 0-56-16,-110-152-27 15,110 146-4-15,0 0-40 16,7 6 20-16,21 0-23 16,10 0-1-16,20 0-5 15,4 32-3-15,-4 23 9 16,8 22-3-16,9 20-1 15,-2 11 4 1,2 4 0 0,1-3 1-1,-18-10-5-15,-13-1 4 0,-31-1 0 16,-14-11 1 0,-7 0-1-16,-62-12-59 15,-10-12-93-15,-3-13-74 0,6-15-159 16</inkml:trace>
  <inkml:trace contextRef="#ctx0" brushRef="#br0" timeOffset="72799">19230 4576 551 0,'0'0'229'0,"0"0"-92"16,0 0 3-16,0 0-14 15,0 0-37-15,0 0-18 0,-179-16-40 16,179 16-6 0,0-4-25-16,0 4 1 0,45 0-3 15,27 0 2-15,17 0 0 16,21-5 10-16,11-4-5 16,-11 1-3-16,10-4-2 15,-24 1 8-15,-13-3-19 16,-18 5-32-16,-27-2-85 15,-31 5-49-15,-7 3-94 16,-24 0-393-16</inkml:trace>
  <inkml:trace contextRef="#ctx0" brushRef="#br0" timeOffset="73058">19436 4239 434 0,'0'0'260'0,"0"0"-101"16,0 0-20-16,0 0 11 16,0 0-15-16,0 0-49 15,-14-71-15-15,14 71-3 16,0 0-59-16,0 0-9 16,0 34-7-16,0 20-8 15,0 21 15-15,0 10 0 16,0 1 1-16,7 6 8 15,14-1-4-15,-4-2-5 16,-3-3 0-16,0-12-4 0,-14-14-100 16,0-17-275-1</inkml:trace>
  <inkml:trace contextRef="#ctx0" brushRef="#br0" timeOffset="81550">23521 3710 649 0,'0'0'201'0,"0"0"-31"0,0 0 1 16,0 0-55-16,0 0-25 15,0 0-32-15,-31-94-55 16,31 94-4-16,-7 23-7 15,0 32 7-15,0 22-7 16,-10 16 14-16,10 19-4 16,7 8-2-16,0 1 8 15,0-7-7-15,0-15-2 16,0-12 0-16,7-13 3 16,17-17 1-16,-3-11-8 15,3-15-55-15,-3-15-141 16,3-16-46-16,-4 0-50 15,4-7-255-15</inkml:trace>
  <inkml:trace contextRef="#ctx0" brushRef="#br0" timeOffset="82126">23707 4385 398 0,'0'0'183'0,"0"0"-32"0,0 0 5 15,0 0-29-15,0 0-19 16,0 0-36-16,-69-105-30 15,69 105-18-15,0 0-24 16,0 0-5-16,24 10 2 0,4 11 1 16,9 7-2-16,1 4 4 15,0 8 0-15,-17-3-8 16,3 0 13-16,-11-3-5 16,-6-5 0-16,0-7 4 15,-7-7-11-15,0-9 7 16,0-3 0-16,0-3-1 15,-14 0 4-15,8 0 2 16,-12-14-5-16,11-10 7 16,7-10-11-16,0-3 4 15,0-6 0-15,31-1-3 16,-3 5 6-16,-11 11-3 16,-3 8 0-16,-7 8 8 15,0 12-11-15,3 0 3 0,-3 0-13 16,0 0 8-16,13 6-20 15,-2 20 25-15,-5 5 0 16,8 3-8-16,-11 0 6 16,4-2 2-16,-7-9 0 15,7-3-6-15,3-8 16 16,-3-10-10-16,-1 1 0 16,5-3 4-16,-5 0 10 15,1 0-10-15,3-14 11 16,-17-9 31-16,7-3-17 15,-7-3 8-15,0-3-3 0,0 2-27 16,-7 4 10-16,-24 3-17 16,7 9 0-16,10 8-4 15,8 3-3-15,-1 3 3 16,0 0-59-16,7 0-92 16,-17 15-58-16,10 11-49 15,7-1-243-15</inkml:trace>
  <inkml:trace contextRef="#ctx0" brushRef="#br0" timeOffset="82485">24253 4371 407 0,'0'0'181'16,"0"0"-38"-16,0 0-5 16,0 0-24-16,0 0-32 15,0 0-25-15,7-29 14 0,-7 29-55 16,0 0-16-16,0 6-14 15,0 23 1-15,0 5 8 16,0 3 5-16,0-8 0 16,17-4-3-16,4-8 2 15,10-9 0-15,-3-8-1 16,9 0 4-16,-6 0 9 16,4 0-11-16,-11-10 7 15,-4-8 38-15,-9-4-11 16,-11-4 33-16,0-3-21 0,-11 1-39 15,-23 5-3 1,-11 0-4-16,1 12-7 0,6 1-3 16,7 10 0-16,24 0-27 15,7 0-123-15,0 0-200 16,0 4-449-16</inkml:trace>
  <inkml:trace contextRef="#ctx0" brushRef="#br0" timeOffset="82919">24728 3942 833 0,'0'0'183'16,"0"0"-10"-16,0 0-31 16,0 0-58-16,0 0-5 0,0 0-56 15,0-63 10 1,0 63-33-16,0 0-19 0,0 26 14 15,0 15-17-15,14 12 22 16,3 15 0-16,-17 7 8 16,14 2-9-16,-8-8 1 15,1-15-8-15,11-11 5 16,-5-17-59-16,-13-9-8 16,14-9-4-16,-14-4-14 15,0-4 31-15,0 0 5 16,0 0 17-16,0-4 29 15,0-16-4-15,-27-2 10 16,-4-1-4-16,-14 0 12 0,7 6-7 16,11 5 24-16,9 7-3 15,12 5 27-15,6 0-18 16,0 0-22-16,0 0-9 16,17 0 0-16,10 0 0 15,18 0 0-15,0 0 3 16,-1 0 0-16,8-5-3 15,-14 1-8-15,-11 4-74 16,-3 0-102-16,-17 0-180 16</inkml:trace>
  <inkml:trace contextRef="#ctx0" brushRef="#br0" timeOffset="83251">25158 4352 0 0,'0'0'643'15,"0"0"-522"-15,0 0-12 16,0 0-37-16,0 0-50 16,0 0-15-16,-52-18-7 15,45 36 0-15,7 10-6 16,0-10 7-16,0-5-1 15,0-4 0-15,0-7 5 16,7-2-1-16,14 0 5 0,-11 0 1 16,4-2 49-16,-7-12-14 15,0-4 4-15,-7 3-27 16,0 4-22-16,-7 0-2 16,-24 8-141-16,10 3-147 15</inkml:trace>
  <inkml:trace contextRef="#ctx0" brushRef="#br0" timeOffset="83774">25402 4085 744 0,'0'0'180'0,"0"0"-50"0,0 0-16 16,0 0-39-16,0 0-17 16,0 0-58-16,-65-32-6 15,78 52 5-15,32 9 2 16,-7-1 3-16,-11 4-4 16,11 5 0-16,-7 1-5 15,-10-1 10-15,3-6-5 16,-17-2 0-16,-7-11 2 15,0-2-8-15,0-4 6 16,0-7-13-16,-14-5 11 0,-3 0-22 16,-4 0 13-16,14-8 9 15,0-21-8-15,7-5 9 16,0-6-4-16,14-9 5 16,31 0-1-16,-1 1 5 15,1 11-4-15,-17 11 0 16,-11 14 7-16,-10 10-10 15,0 2 3-15,-1 0-14 16,1 0 14-16,11 14-20 16,-5 17 17-16,8 7 3 15,-14 4-1-15,3-1-2 16,-3-2 3-16,-7-10 0 16,0-3-1-16,0-10 5 15,0-1-4-15,0-5 0 0,0 3-14 16,0-7-138-16,0-6-75 15,0 0-148-15</inkml:trace>
  <inkml:trace contextRef="#ctx0" brushRef="#br0" timeOffset="84128">25735 3821 401 0,'0'0'168'16,"0"0"-59"-16,0 0-9 0,0 0-78 16,0 0-16-16,0 0 6 15,-58 46-8-15,58-17 0 16,0-9 6-16,0-3-6 16,31-12 7-16,-4-5 12 15,18 0 1-15,-14 0 45 16,-3-5 4-16,-4-17-10 15,-11-4 8-15,-13 3-29 16,0 3 13-16,0-1-12 16,0 5-34-16,-20 1-5 15,3 6-4-15,3 9-15 16,0 0 15-16,-3 0-78 16,3 21-55-16,0 21-62 0,7 6-122 15</inkml:trace>
  <inkml:trace contextRef="#ctx0" brushRef="#br0" timeOffset="85287">26055 4207 509 0,'0'0'170'0,"0"0"-22"16,0 0-19-16,0 0-21 15,0 0-60-15,0 0-5 0,0-53-15 16,-7 53-26 0,-17 0-4-16,-10 0 2 0,3 22 0 15,0 4-10-15,10 3 13 16,14-1-3-16,7-2 0 16,0-6 5-16,0-9-15 15,7-5 10-15,14-6 0 16,10 0 13-16,0 0-13 15,-4-11 13-15,-13-10 4 16,3 5 12-16,-10-4 30 16,-7 8-13-16,0 3-3 15,0 7 13-15,0 2-33 16,0 0 1-16,0 0-24 16,0 17-16-16,0 29 13 15,0 19 0-15,0 12 3 0,0 9 5 16,0 11 3-16,0 4-6 15,-24 7 5-15,3 1-1 16,-16-9 0-16,-1-7-6 16,10-12 0-16,-3-18 0 15,11-20 5-15,13-20-5 16,7-17 0-16,-10-6 6 16,10 0 1-16,0 0-4 15,-14 0 2-15,7-20 17 16,-7-18-16-16,-3-13-6 0,10-18 0 15,7-13-37 1,0-17 28-16,14-6-24 0,31 2 18 16,10 12 10-16,-4 11-7 15,8 9 12-15,-8 11 0 16,1-1 4-16,-8 2-6 16,1-2 2-16,-14 2 0 15,-3-5 12-15,-22 7-11 16,1 6 28-16,-7 5 2 15,0 11-19-15,0 13 20 16,-13 6-26-16,-1 6 1 16,7 7 8-16,7 3-9 15,0 0-6-15,0 0 0 16,0 3-23-16,0 29 18 16,0 22-8-16,0 15 13 0,-7 6-4 15,7-4 11-15,0-6-7 16,0-8 0-16,0-10 6 15,0-23-14-15,0-9 8 16,7-9-10-16,0-6 5 16,0 0-4-16,6 0 9 15,11-21 0-15,4-7 11 16,-4-1-12-16,-3 7 1 16,-4 5 0-16,-3 10-4 15,-1 5 6-15,-6 2-5 16,17 0-1-16,-10 0-26 15,10 17 17-15,-3 3-18 0,-7-2 11 16,10-4 14-16,-18-10-19 16,19-4 25-16,-19 0 0 15,15 0 6-15,-7-18 9 16,3-14-14-16,-10-7 3 16,7-8 33-16,-14-8-32 15,0-2 23-15,0-5-7 16,0 2-10-16,0 6 23 15,0 7-29-15,-7 12 2 16,-7 16 14-16,7 10-15 16,7 7 0-16,0 2-6 15,0 2-25-15,0 39 20 16,0 16-3-16,0 16 8 16,0 5-6-16,14 0-11 15,7-7-1-15,3-14-14 0,3-11-38 16,4-17-2-16,0-12-76 15,7-14-43-15,-4-3-18 16,-3 0-86-16</inkml:trace>
  <inkml:trace contextRef="#ctx0" brushRef="#br0" timeOffset="85464">26588 4139 301 0,'0'0'141'16,"0"0"-29"-16,0 0 34 0,0 0-42 15,0 0-98-15,0 0 1 16,52-37-5-16,6 26-2 16,4-4 0-16,-4 4-69 15,-20-3-141-15,-17-4-317 16</inkml:trace>
  <inkml:trace contextRef="#ctx0" brushRef="#br0" timeOffset="85790">26722 3659 524 0,'0'0'183'0,"0"0"-42"0,0 0 33 15,0 0-34-15,0 0-38 16,-186-160-16-16,180 148-50 16,6 6 19-16,0 3-17 0,0 3-27 15,0 0 0 1,6 0-11-16,39 0 0 0,7 29-6 15,13 26 4-15,4 16 0 16,-4 20 2-16,-13 15 0 16,-14 20-6-16,-7 11 6 15,-18 1 0-15,-6-12 0 16,-7-21 9-16,0-16-9 16,0-14 0-16,0-19 0 15,-27-10-10-15,-11-9-58 16,-14-14-123-16,-23-12-199 15</inkml:trace>
  <inkml:trace contextRef="#ctx0" brushRef="#br0" timeOffset="88574">27300 4013 298 0,'0'0'151'0,"0"0"-48"16,0 0-12-16,0 0 8 15,0 0-25-15,0 0-13 16,-7-43-9-16,7 43-29 16,0 0 9-16,-7 0-32 15,7 0 3-15,-7 0-10 16,7 9 8-16,-10 8-1 0,10 4 0 16,0-5 5-16,0 2-6 15,0-10 1-15,0-5 0 16,0-3 2-16,0 0 4 15,0 0 8-15,10-15 39 16,4-4 8-16,-7-7 23 16,-7 6-31-16,0 2-11 15,0 4 14-15,0 2-46 16,0 5 8-16,0 1-18 16,-14 6-9-16,-3 0 4 15,-4 0-1-15,1 11 6 16,2 15-14-16,-2 3 13 15,13-1-1-15,7-8-24 16,0-2-7-16,0-4 33 0,0-6-21 16,7-2 17-16,7-6-6 15,-1 0 20-15,11 0-6 16,-10-9 11-16,-7-8-12 16,0 0 35-16,-7-3-12 15,0 6-8-15,0 0 2 16,0 4-13-16,0 5-7 15,-14 5 0-15,-7 0-32 16,-9 12-14-16,9 25-99 16,4 14-58-16,3 6-62 15,14 9-438-15</inkml:trace>
  <inkml:trace contextRef="#ctx0" brushRef="#br0" timeOffset="88831">27286 4513 353 0,'0'0'316'15,"0"0"-135"-15,0 0-13 16,0 0-18-16,0 0-20 16,0 0-50-16,7-57-23 15,-7 57 4-15,0 0-55 16,0 0 3-16,0 3-9 15,0 29-7-15,-24 4 1 0,-17 13 6 16,-21 3 0 0,-10 8-3-16,-25 3 2 0,-16 3-107 15,-4-7-121 1,-10-4-279-16</inkml:trace>
  <inkml:trace contextRef="#ctx0" brushRef="#br0" timeOffset="122890">1024 3465 493 0,'0'0'179'0,"0"0"-16"15,0 0-25-15,0 0-49 16,0 0 26-16,0 0-23 15,0 0-42-15,0 0 28 16,0 0-43-16,-7-126 6 16,7 122 7-16,0 2-42 15,0-2 26-15,0 4-17 16,0 0-13-16,0 0 19 16,0 0-21-16,0 0 0 0,-7 0-1 15,7 0-3-15,0 0-3 16,0 0 4-16,0 10 2 15,0 10-12-15,0 8 13 16,0-2 0-16,7 3-1 16,13-4 6-16,11-2-10 15,7-12 5-15,0-2-27 16,3-9 21-16,-3 0-11 16,0 0 17-16,0-9 1 15,0-19 12-15,-4-3-12 16,-3-9-1-16,-10-6 7 15,-4-3 7-15,-10-2-12 0,-7-1 3 16,0 9 30-16,0 9-33 16,0 9 23-16,-24 10-7 15,17 9-9-15,0 6 23 16,7 0-26-16,0 0-5 16,0 0-1-16,0 0-9 15,0 6 3-15,0 31-7 16,0 24 13-16,0 16-1 15,0 20 1-15,0 14 0 16,0 1 0-16,0 0 10 16,0-16-11-16,0-10 1 15,0-15-19-15,14-14 12 16,17-14-9-16,-1-17 4 16,8-14 11-16,4-12-14 15,-5 0 10-15,15-6 5 16,-7-28 0-16,-8-7 14 0,1-4-11 15,-24-9 0-15,0-9 12 16,-14 0-10-16,0-3 13 16,-21 9-18-16,-24 8 5 15,-6 12-18-15,-14 11 12 16,-11 9 1-16,11 12-5 16,3 5-26-16,10 0-37 15,14 0-97-15,18 0-162 16,13 0-156-16</inkml:trace>
  <inkml:trace contextRef="#ctx0" brushRef="#br0" timeOffset="123369">890 3033 119 0,'0'0'307'0,"0"0"-166"16,0 0 1-16,0 0-32 0,0 0-35 15,0 0 14-15,0-32-33 16,0 32-13-16,0 0-41 15,0 0-2-15,-7 0-2 16,0 3-18-16,-7 11 20 16,4 3 11-16,10-5-9 15,0-4-2-15,0-4 4 16,0-4 5-16,17 0 5 16,4 0 11-16,-4 0 11 15,-3 0 38-15,6-12-29 16,-9-2 11-16,-5-1-2 15,-6 1-37-15,0 3 34 16,0-4-29-16,-6 4-21 16,-19 2 3-16,-12 3-4 0,9 4 0 15,-10 2-5-15,7 0-14 16,4 0-28-16,3 17-104 16,17 9-75-16,7 2-125 15</inkml:trace>
  <inkml:trace contextRef="#ctx0" brushRef="#br0" timeOffset="124025">2210 2672 482 0,'0'0'237'0,"0"0"-43"0,0 0-43 16,0 0-7 0,0 0-51-16,0 0-19 0,-76-93-1 15,69 93-51-15,7 0 18 16,-6 0-38-16,-15 0 10 15,4 34-10-15,-4 23 0 16,-10 20 0-16,11 14 3 16,20 11 6-16,0 7-3 15,0-2-8-15,6-5 3 16,25-13 0-16,4-14 1 16,3-16-4-16,-1-13 0 15,-6-15 1-15,-3-7-6 16,3-13-68-16,-4-11-91 15,4 0-105-15,0 0-253 0</inkml:trace>
  <inkml:trace contextRef="#ctx0" brushRef="#br0" timeOffset="138293">2581 3290 430 0,'0'0'194'15,"0"0"-35"-15,0 0 19 16,0 0-27-16,0 0-29 16,0 0-35-16,0 0-29 15,-89-51 5-15,89 44-25 16,0 7-14-16,0 0 24 16,0 0-37-16,0-2 3 15,0 2-11-15,0-3 7 16,0 3-10-16,0-3 0 15,14-2 0-15,10 0-7 0,10 1 6 16,4 4 1-16,0 0-1 16,0 14-2-16,-1 12-1 15,-9 9 4-15,-4-1-5 16,-10 0-1-16,-7 0-11 16,-7-5 5-16,0-6-27 15,0-2-35-15,0-5 15 16,-14-5-12-16,-10-5 8 15,3-6 48-15,-3 0 12 16,10-12 3-16,7-19 12 16,7-9-9-16,0 0 11 15,0-1-10-15,7 8-2 16,24 1 7-16,-3 4-7 16,3 2-2-16,7 9 0 0,-11-1 8 15,4 10-7-15,-10 0-1 16,3 5 0-16,-11 3 0 15,5 0 1-15,-11 0-1 16,6 0 0-16,1 5-1 16,-7 9-2-16,3 4 3 15,-3 3 0-15,-7-3 1 16,7 6 3-16,0 2-4 16,7-5 0-16,3 1 4 15,3-8-4-15,5-3 0 16,-5-5 0-16,4-3 3 15,-3-3 0-15,-7 0 2 16,10-6 13-16,-11-14-3 16,1 0 39-16,-14-3-21 0,0-3-14 15,0-6 18-15,0 1-21 16,-20 0 5-16,-18 3-9 16,0 4-7-16,4 8 2 15,9 7-7-15,-2 9-9 16,3 0 8-16,-7 0-53 15,3 34-30-15,22 6-56 16,6 3-120-16,0-6-98 16</inkml:trace>
  <inkml:trace contextRef="#ctx0" brushRef="#br0" timeOffset="138700">3396 3250 162 0,'0'0'367'15,"0"0"-167"-15,0 0-47 16,0 0-10-16,0 0-43 16,0 0-31-16,0-77 9 15,0 77-39-15,0 0-7 16,-7 0-27-16,7 0 0 16,-7 0-10-16,-3 8-11 15,3 21 16-15,7 3-3 16,0-2 6-16,0-1-3 15,7-5 0-15,24-4-5 0,14-12-2 16,-1-5 5-16,-13-3 2 16,-3 0 7-16,-4 0-7 15,-17-23 10-15,0 1 2 16,-7-4-10-16,0-1 35 16,0-1-9-16,-14 2-16 15,-17 3 9-15,0 3-18 16,4 6-3-16,3 5 0 15,3 3-9-15,14 6 4 16,7 0-75-16,-7 0-94 16,7 4-101-16,0 13-45 15</inkml:trace>
  <inkml:trace contextRef="#ctx0" brushRef="#br0" timeOffset="139173">3723 2993 572 0,'0'0'223'0,"0"0"-21"16,0 0-46-16,0 0-19 15,-17-167-48-15,17 157-41 16,0 4 14-16,-7 6-41 16,7 0-20-16,0 0-2 15,0 31-22-15,0 21 23 16,0 13-2-16,0 10 10 15,7 2-9-15,-7-2 1 16,0-13-4-16,0-8 2 16,0-16-66-16,17-13-30 15,-17-10-42-15,7-10-11 16,0-5 5-16,-7 0-4 0,0-2 33 16,0-19 75-1,0-5 7-15,-14-2 35 16,-17-1 10-16,10 4 21 15,-3-1 44-15,10 6 0 16,8 8-5 0,-1 3 4-16,7 8-9 0,0 1 2 15,0 0-36-15,0 0-30 0,0 0 0 16,34 0-1-16,18 0 0 16,10 0 4-16,17 0-4 15,3 0-68-15,-6-10-146 16,-4-1-284-16</inkml:trace>
  <inkml:trace contextRef="#ctx0" brushRef="#br0" timeOffset="139523">4497 3030 518 0,'0'0'140'0,"0"0"15"16,0 0-28-16,0 0-17 15,0 0 1-15,0 0-60 16,-89-9-2-16,89 6-16 16,0 3-30-16,0-3-6 15,31 1 0-15,13-4 3 16,15 0 0-16,23 1 3 0,-3 2-6 16,-3 0 0-16,-4 3-119 15,-17 0-50-15,-34 0-65 16,-7 8-124-16</inkml:trace>
  <inkml:trace contextRef="#ctx0" brushRef="#br0" timeOffset="139705">4531 3164 419 0,'0'0'141'0,"0"0"-15"0,0 0-17 16,0 0-41-16,0 0-35 0,0 0-31 15,79 6 57 1,-17-6-4-16,3 0-41 0,18 0 11 16,-11 0-25-16,4 0-3 15,-11 0-156-15,4 0-338 16</inkml:trace>
  <inkml:trace contextRef="#ctx0" brushRef="#br0" timeOffset="140043">5243 2996 274 0,'0'0'348'15,"0"0"-218"-15,0 0-26 16,0 0-10-16,0 0-41 16,0 0-34-16,-69-9 15 15,69 6-21-15,0 3 0 16,17-3-9-16,28-2-4 16,13-4 15-16,8 0-15 15,2 1 0-15,-2 5-2 16,-1 0-4-16,-20 3-96 15,-8 0-37-15,-23 0-78 0,-14 0-112 16</inkml:trace>
  <inkml:trace contextRef="#ctx0" brushRef="#br0" timeOffset="140219">5205 3096 116 0,'0'0'305'0,"0"0"-170"0,0 0-16 15,0 0-52-15,0 0-26 16,0 0-3-16,82 0 12 16,-16 0-4-16,-1 0-7 15,18 0-15-15,6 0-18 0,0-7-6 16,-6 2-19-16,-18 2-254 16</inkml:trace>
  <inkml:trace contextRef="#ctx0" brushRef="#br0" timeOffset="141727">6013 3030 645 0,'0'0'150'0,"0"0"-13"0,0 0-17 16,0 0-7-16,0 0-61 16,0 0-4-16,-7-95-13 15,7 84-33-15,21 0 15 16,3 2-17-16,-4 4 0 16,4 5-4-16,-10 0-4 15,17 0 8-15,-3 5 0 16,2 24-9-16,-9 8 6 15,3 6 0-15,-17 3 3 16,0-1-8-16,0-5 11 16,-7-9-3-16,0-7 0 0,0-13 1 15,0-7-5 1,7-4 4-16,-7 0 0 0,0 0 19 16,7 0-8-16,3-19 23 15,4-9-21-15,-1-9-8 16,11 0 18-16,4-3-23 15,3 0 1-15,-10 8 4 16,9 1 0-16,-16 11-5 16,3 9 0-16,-10 5 0 15,0 6-7-15,7 0-4 16,-7 14-3-16,3 23 11 16,4 3-21-16,-7 0-7 15,0 0 11-15,10-12-25 16,-3-8 11-16,-1-5 4 15,1-9 3-15,3-6 27 16,4 0-6-16,3 0 6 0,-3-29 12 16,10-6-11-16,-11-1 32 15,4-7-11-15,-10 3-2 16,-7 3 14-16,-7 5-21 16,0 9 21-16,0 12-5 15,0 2-12-15,0 9 6 16,0 0-23-16,0 0-12 15,0 0 9-15,0 23-18 16,7 10 21-16,10 11 0 16,-3-4 1-16,-1-3-8 15,12-8 1-15,-12-6-17 16,1-8 17-16,10-10-15 0,-3-5 18 16,3 0 2-16,-4 0 2 15,11-20 5-15,-17-12-5 16,10 1-1-16,-3 0 14 15,-14 2-11-15,0 0 24 16,-7 8-2-16,0 6-20 16,0 5 25-16,0 5-25 15,0 5-3-15,0 0-4 16,0 0-3-16,0 5-11 16,0 20 14-16,0 11 0 15,17 1-5-15,-3 0 7 16,10-6-13-16,-4-5 6 0,1-11-29 15,10-7 28 1,7-8 4-16,-1 0 4 0,8-8 3 16,0-21-3-16,-11-5 0 15,11-6 3-15,-21-9 6 16,-10 4-2-16,-7-7 32 16,-7-2-12-16,0 2 28 15,-38 3-20-15,3 7-11 16,-9 10 9-16,6 15-30 15,24 9 13-15,4 8-16 16,10 0 0-16,0 20-1 16,0 34-17-16,0 14 18 15,10 9-6-15,4-2 16 16,7-12-10-16,-4-6 0 0,10-15-14 16,4-13 6-16,7-9-19 15,-4-11-10-15,21-9 23 16,-3 0-33-16,0-14 6 15,-1-18 9-15,-13-8 0 16,7-3 31-16,-11-5-11 16,4-1 11-16,-14 0-8 15,-10 7 13-15,-14-1-4 16,0 3 13-16,0 5 9 16,-7 1 17-16,-10 11-6 15,10 5 1-15,0 10 10 16,7 6-32-16,0 2 14 15,0 0-24-15,0 0 7 0,0 0-14 16,0 0 5-16,0 0-10 16,0 0 7-16,0 0-3 15,0 8 6-15,0 1 0 16,0-4 6-16,0 4-10 16,0 0 4-16,0 2 0 15,0 3-4-15,0 4 10 16,-7 8-6-16,0 8 0 15,0 8 4-15,-3 8-12 16,3-3 8-16,7 3 0 16,0-7-2-16,0-9 5 15,0-6-8-15,24-5-19 0,21-6-76 16,13-3-35-16,8-11-97 16,9-3-183-16</inkml:trace>
  <inkml:trace contextRef="#ctx0" brushRef="#br0" timeOffset="142209">8169 2272 690 0,'0'0'157'16,"0"0"14"-16,0 0-22 0,0 0-45 15,0 0-32-15,0 0-72 16,-45-26-2-16,62 64-1 16,24 19 3-16,4 14 4 15,0 12 3-15,-14 11-3 16,0 3 8-16,-18 4-12 15,-13-1 0-15,0-9-1 16,-13-2-2 0,-49-12-191-16,-10-6-448 0</inkml:trace>
  <inkml:trace contextRef="#ctx0" brushRef="#br0" timeOffset="147861">2715 4231 430 0,'0'0'184'0,"0"0"-50"16,0 0-9-16,0 0-31 0,0 0-35 15,0 0-2 1,-55-92-28-16,55 89-28 0,0 3-2 16,0 0 0-16,0 0-1 15,38 3-8-15,7 20 20 16,0-1-10-16,-1 7 0 16,-6 3 0-16,-17 3-4 15,-4-1 4-15,-17 0-1 16,0-2-1-16,0-1-47 15,-24-8-26-15,-4-12 10 16,4-8 30-16,11-3 32 16,6 0 6-16,7-6-1 15,0-22-2-15,0-6 2 16,7-12-3-16,30-7 1 0,-2-1 0 16,3 0 3-16,6 3 1 15,1 5-2-15,-7 3 8 16,-11 12-8-16,4 3 17 15,-17 7-3-15,-7 10-4 16,-7 7 34-16,0 4-3 16,0 0-9-16,0 0-7 15,0 0-27-15,0 0-2 16,0 12-1-16,-21 14 3 16,14 2 4-16,1 7-3 15,6 8-1-15,0 5 0 16,0 4 10-16,0 3-13 15,27-12 3-15,18-9-8 16,-1-14 4-16,15-17-17 16,3-3 21-16,3-6-5 0,-6-31 12 15,2-15-4 1,-19-6 1 0,-4-1 7-16,-21-1 40 15,-10 3 4 1,-7-4 3-16,0 6 3 15,0 7-25 1,-18 14 6 0,5 14-15-1,-1 11-9 1,7 7 8 0,-10 2-26-16,10 0-5 15,-7 20-2-15,7 25 3 16,7 22 2-16,0 6 2 15,0 16 0-15,0-3-5 16,28-8 5 0,3-16-39-16,0-16-35 15,-11-20-45-15,4-12-6 0,-17-14-45 16,0 0-31 0,-7-5-78-16</inkml:trace>
  <inkml:trace contextRef="#ctx0" brushRef="#br0" timeOffset="148764">3441 4085 199 0,'0'0'199'0,"0"0"-84"0,0 0 6 0,0 0-73 0,0 0-40 0,0 0 20 0,155-9 23 15,-66 9 17 1,-6 0 12-16,6-11-6 0,-17-7-25 16,-13 2 11-16,-22 2-17 15,1-1-20-15,-17 4 21 16,-11 4-14-16,-10-1 21 16,0 2 1-16,0 0-22 15,0 1 0-15,-10 2-18 16,-11 3-9-16,8 0-1 15,-5 0-2-15,5 3 0 16,6 26-2-16,7 14 2 16,0 2-4-16,0 1 4 15,20 0 0-15,18-15-6 16,7-5 6-16,-7-14 0 0,13-12-2 16,-6 0 3-16,0 0-1 15,-8-27 0-15,-9-4 0 16,-4 0 8-16,-17-4-1 15,-7 1-7-15,0-3 1 16,0 4 12-16,0 12-5 16,-17 7 4-16,3 10-11 15,14 4 9-15,0 0-10 16,0 0-7-16,0 0 7 16,0 26-13-16,0 9 13 15,0-1 0-15,24 3 0 16,-3-3-7-16,10-4 8 15,-4-5-2-15,11-9 1 16,-7-6-27-16,-4-10 26 16,4 0-6-16,7-7 7 0,-10-21 0 15,3-6 6-15,0-1-6 16,-11 1 0-16,4 2 6 16,-17 10-3-16,7 1-3 15,-7 13 0 1,-7 6-8-16,7 2 8 0,10 0-8 15,-3 14 6-15,17 13-10 16,-18 5 6-16,1 0 6 16,10-6 0-16,-17-9-6 15,7-5 7-15,-7-7-1 0,-1-5 0 16,-6 0 4 0,11 0-1-16,-4 0-3 0,6-11 0 15,11-15-2-15,-10 6 4 16,7-9-2-16,-14 7 0 15,17 2 9-15,-17 2-11 16,6 9 2-16,-13 4 0 16,0 5-8-16,11 0 6 15,-4 0-3-15,6 9-1 16,1 11 0-16,10 5 0 16,-10-2 6-16,0-6 0 15,3-2-4-15,-3-7 4 16,-14-8 0-16,7 0-1 15,-1 0 6-15,12 0-5 16,2-3 0-16,11-17 0 0,-10 0 0 16,10 0 3-16,-11 0-3 15,4 4 0-15,-3 3 5 16,-4 5-11-16,-3 6 6 16,0 2-15-16,3 0-7 15,4 15-49-15,-1 18-46 16,4 1-99-16,-3 0-104 15</inkml:trace>
  <inkml:trace contextRef="#ctx0" brushRef="#br0" timeOffset="149595">6212 3862 645 0,'0'0'110'16,"0"0"18"-16,0 0 11 15,0 0-44-15,0 0-40 16,0 0 3-16,0 0-54 16,-65-28 3-16,116 18-2 15,8 5 2-15,17-4 3 16,-11 6-10-16,-14 3 0 0,-20 0 0 15,-10 0 0 1,-14 0 0-16,-7 3-2 0,0 15 1 16,0 7 1-16,-52 7 0 15,-6 4 2-15,-7-1 1 16,10-7-3-16,20-10 0 16,28-7 0-16,7-5-4 15,0 0 1-15,0 0 3 16,35 2 0-16,3-2 8 15,13-4-6-15,1 4 0 16,-1-6-2-16,11 0-7 16,3 0-23-16,-6 0-141 0,-8 0-107 15,-20-14-217 1</inkml:trace>
  <inkml:trace contextRef="#ctx0" brushRef="#br0" timeOffset="150496">6814 3882 409 0,'0'0'161'0,"0"0"15"0,0 0-57 16,0 0-43-16,0 0-39 16,0 0-31-16,34-32 13 15,21 24-6-15,-20-4-8 16,3 3 18-16,-7 1-16 15,-18 0 18-15,-6 2 15 16,-7 2-4-16,0-1 40 16,0 0-51-16,-7-1-16 0,-13 0 4 15,-4 4-10-15,3 2-2 16,4 0-1-16,3 0-7 16,0 19 6-16,7 7-2 15,-3 2 3-15,10 1-5 16,0-3 8-16,10-4-3 15,32-10 0-15,13-9 1 16,3-3-4-16,1 0 3 16,-1-11 0-16,-6-12-3 15,-15 0 7-15,-13 3-4 0,-3 3 4 16,-21-1 2 0,0-1 23-16,0 1 7 0,0-2-7 15,-14 6 15-15,-10 3-31 16,17 8 11-16,1 3-14 15,6 0-9-15,0 0-2 16,0 11-23-16,20 12 24 16,11 6 0-16,7-1 4 15,0 1-4-15,6 4 0 16,-9 0 8-16,10-2-11 16,-15-5 3-16,-9-4 0 15,3-1-6-15,-24-11 8 16,0-3-2-16,0-2 0 0,0 1-24 15,-51-2 10 1,13-4 13-16,0 0-2 0,24 0-5 16,14 0 11-16,0-18-3 15,0-8 0-15,52-11-3 16,6-3 1-16,11 3 2 16,-11 2 0-16,-13 13-4 15,-17 14 6-15,-18 2-2 16,-3 6 0-16,-7 0 5 15,0 0-14-15,0 0 9 16,0 0-15-16,14 6 12 16,-1 16 1-16,11-2 2 0,-10-4 0 15,10-1 5 1,4-2-7-16,3-8 2 0,13-5 0 16,-6 0 7-16,7 0-1 15,-4 0-3-15,-3-20 31 16,-7 0-20-16,-10-6 27 15,-4 3-35-15,-17-6 13 16,0 3 20-16,-17 1-37 16,-35-1 3-16,-13 9-5 15,6 6 0-15,-3 5-10 16,18 6 10-16,23 0-51 16,-3 26-64-16,17 8-53 15,7-3-120-15,0-2-234 16</inkml:trace>
  <inkml:trace contextRef="#ctx0" brushRef="#br0" timeOffset="150849">8526 3619 611 0,'0'0'156'15,"0"0"-30"-15,0 0-16 16,0 0-72-16,0 0-21 0,0 0-9 16,-17-17 0-1,17 17-16-15,0 0 1 0,0 0 7 16,0 8 3-16,24-2 4 16,-3-6-7-16,-4 0 15 15,-3 0 8-15,-1 0 63 16,-6-3-13-16,4-11-20 15,-11 5 5-15,0 3-40 16,0 1 2-16,0 5-19 16,0 0-1-16,0 0-1 15,-18 0-88-15,-2 26-53 16,-4 2-72-16,10 1-63 16</inkml:trace>
  <inkml:trace contextRef="#ctx0" brushRef="#br0" timeOffset="151013">8657 3907 24 0,'0'0'621'0,"0"0"-537"16,0 0 58-16,0 0 33 16,0 0-73-16,-138 166-62 15,70-111-17-15,-29 10-23 16,-13-2-74-16,-17 3-422 15</inkml:trace>
  <inkml:trace contextRef="#ctx0" brushRef="#br1" timeOffset="154255">9771 1992 501 0,'0'0'228'16,"0"0"-97"-16,0 0-6 15,0 0-54-15,0 0-39 16,0 0-24-16,0 0 7 15,0 43-13-15,-7 6 17 16,-17 4-12-16,-21 5 28 16,1 8-25-16,-15 8-9 15,-13 6 5-15,3 3 2 16,4-9-8-16,13-11 0 16,21-17-54-16,18-15-57 15,6-13-52-15,7-10-45 16,0-8-197-16</inkml:trace>
  <inkml:trace contextRef="#ctx0" brushRef="#br1" timeOffset="154561">9950 1903 453 0,'0'0'144'15,"0"0"-24"-15,0 0-23 16,0 0-9-16,0 0-48 16,0 0-26-16,0-42-14 15,0 82 12-15,0 17-9 0,-24 17 46 16,-21 13-27-16,-7-3 18 16,1 5-28-16,-1-6-7 15,8-5 3-15,-1-5 1 16,7-10-9-16,17-11 0 15,4-12-1-15,17-14-1 16,-7-9-110-16,7-6-54 16,0-11-30-16,18 0-104 15</inkml:trace>
  <inkml:trace contextRef="#ctx0" brushRef="#br1" timeOffset="155258">10170 2275 450 0,'0'0'168'0,"0"0"-55"0,0 0-30 16,0 0-18-16,0 0-37 16,0 0-3-16,-38 163 28 15,31-103-30-15,-7-3 6 16,7 1-8-16,1-7-21 15,-12-3 16-15,12-11-16 16,6-8 0-16,-7-12 2 16,7-11 7-16,0-6-9 0,-7 0 20 15,0 0-3 1,-10-29 75-16,3-22-92 0,7-26 0 16,7-12-5-16,0-5 8 15,0 3-3-15,0 2 0 16,0 6-5-16,0 11-4 15,0 9 1-15,0 17 8 16,7 21-12-16,7 11 3 16,17 8 7-16,0 6-11 15,13 4-24-15,1 29 36 16,-11 21-12-16,-10 3 9 16,-10 6-7-16,0-2 10 15,-14-7 1-15,0-9 0 16,0-7-2-16,-7-7-8 0,-7-11 6 15,-10-5 4-15,17-8-11 16,7-3 12-16,0-4-1 16,0 0 0-16,0 0 8 15,0 0-15-15,0 0 7 16,18-4 0-16,16-6-10 16,11 4 12-16,6 6-2 15,4 0 0-15,-3 3-3 16,-7 29-5-16,-4 2 8 15,-3 9 0-15,-14 0-6 16,-17-1 7-16,-7-1-1 16,0-7 0-16,-59-6 6 15,-10-5 3-15,-10-9-9 0,-3-11 0 16,13-3 5 0,4 0 5-16,20-11-10 0,14-18 0 15,31-11-41-15,0-20-40 16,62-8-222-16</inkml:trace>
  <inkml:trace contextRef="#ctx0" brushRef="#br1" timeOffset="156159">11002 2550 415 0,'0'0'144'0,"0"0"-8"16,0 0-12-16,0 0-51 16,0 0-12-16,-193-158-28 15,169 147 2-15,11 5 12 16,6 6-41-16,0 0-6 16,-4 23-7-16,-2 23 7 15,6 14-1-15,7 8 1 16,0 1 0-16,0-9-7 15,0-14-18-15,38-15-11 16,13-19-3-16,-6-12 7 16,-11 0 30-16,4-21 2 0,-14-18 0 15,-3-1 7 1,-4-6-2-16,-10 6 3 0,-7 3 13 16,0 14-13-16,0 9 26 15,0 8-26-15,0 6 0 16,0 0-8-16,0 6-18 15,0 14 18-15,0 9 0 16,0-1 4-16,21-6-7 16,9-7 3-16,8-9 0 15,-3-6-10-15,9 0 25 16,1-15-14-16,-7-19-1 16,0-3 11-16,-11-3-9 15,-3 0-2-15,-17 5 0 16,-7 4 16-16,0 3-16 15,0-1 27-15,0 11 3 0,0 7-26 16,0 6 22-16,0 5-26 16,0 0-23-16,0 31 19 15,31 17-3-15,4 7 7 16,2 2 0 0,1-3-11-16,-7-5 3 0,-10-6-40 15,-14-11 3-15,-7-4 8 16,0-11-30-16,0-4 19 15,-14-12 2-15,-17-1 40 16,3 0 2-16,-3 0 4 16,18-8 0-16,13-4-2 15,0 1 2-15,7-3-1 0,44-6-3 16,14-6-8 0,4-5 8-16,-3-13-1 0,2-4 5 15,-9-4-2-15,-21 1 11 16,-11 5 0-16,-20 6 40 15,-7 9-6-15,0 5 23 16,0 12-20-16,-7 8 0 16,-20 6 13-16,3 0-49 15,10 12-5-15,-10 28-5 16,24 8 4-16,0 1-11 16,0 0 7-16,31-4 0 15,20-5-5-15,8-3 10 16,3 1-5-16,3-7 0 15,-7 1-86-15,-6-13-100 0,-7-8-235 16</inkml:trace>
  <inkml:trace contextRef="#ctx0" brushRef="#br1" timeOffset="158036">13068 2029 551 0,'0'0'136'0,"0"0"-6"16,0 0-25-16,-96-152 8 16,65 133-15-16,11 10-48 0,-1 9-7 15,-3 0-28 1,-7 34-5-16,10 32-20 0,1 22 9 15,9 7 1-15,11-3-9 16,0-9 16-16,45-15-7 16,0-7 0-16,-1-22 6 15,8-13-8-15,-14-15 2 16,13-8 0-16,-6-3-4 16,7-3 11-16,6-25-7 15,-6-9 0-15,3-1 6 16,-11 1-15-16,-16 0 9 15,10 3 0-15,-18 8-7 16,4 9 5-16,-17 9-1 16,7 8-7-16,-14 0-25 15,7 0 7-15,10 11 6 0,-3 3 12 16,-7 0 1 0,0-2-10-16,3-10 17 0,-10-2 1 15,0 0 1-15,0 0 9 16,0-2 5-16,0-21-14 15,-17-5 27-15,-11 2-20 16,4 5 25-16,4 8-1 16,-5 6-13-16,19 5 14 15,-8 2-32-15,7 0-11 16,-3 20 10-16,3 25-14 16,-7 10 15-16,14 2 0 15,0-6 4-15,0-2-11 0,0-15 7 16,7-8-9-16,7-11 4 15,3-10-39-15,-3-5 30 16,-8 0 4-16,19-14 10 16,-19-18 6-16,1-7-6 15,0-5 0-15,-7-4 32 16,0-1-28-16,-7 3 30 16,-24 6 0-16,11 9-23 15,-11 13 32-15,10 8-33 16,-10 10-10-16,11 0 0 15,-5 8-8-15,12 35 7 16,13 14 0-16,0 5-2 16,0-1-5-16,31-6 8 15,13-7 0-15,8-11-5 16,0-8 7-16,-8-15-2 0,1-11 0 16,-11-3-11-16,-3 0 6 15,0-20 5-15,-3-14 0 16,-4-4 9-16,-10 0 0 15,-1 5-9-15,-6 10 0 16,-7 8 10-16,10 10-14 16,-10 5 4-16,0 0-16 15,14 0 10-15,0 12-19 16,3 10 22-16,-3-2-1 16,0-3-5-16,-7-3 0 0,-1-4 9 15,12-5 0 1,-11-3-13-16,6-2 7 0,4 0 6 15,11 0-2-15,3-11 7 16,-4-11-6 0,4-7 1-16,0 1 0 0,-10 3-4 15,-7 1 13-15,3 6-9 16,-10 13 0-16,7 5-4 16,3 0-3-16,3 5-8 15,11 27-4-15,-3 5 12 16,3 0-29-16,0-3 14 15,3-8-9-15,4-8-19 16,0-10 41-16,6-8-2 16,8 0 11-16,-7-5-1 15,-1-21 8-15,-23-9-4 16,-4-2 19-16,-10 0-15 16,-7-6 45-16,0 6-18 0,-17 0-4 15,-28 3 13-15,0 5-38 16,4 15 20-16,3 8-16 15,7 6-5-15,11 0-8 16,3 26-11-16,-4 17 15 16,-3 14-15-16,17 0 22 15,7-6-7-15,0-6 0 16,0-12-39-16,38-13 21 16,-7-9-18-16,3-11 27 15,11 0-2-15,-7-17 22 16,6-26-10-16,-6-11 18 15,-17-9-16-15,-4-3 50 0,-17-3-18 16,0-2-9-16,0-1 29 16,-17 1-25-16,-11 8 4 15,4 9-3-15,4 14-25 16,13 14 21-16,-4 15-27 16,11 11 0-16,0 0-9 15,0 6-10-15,0 42 0 16,0 23 9-16,0 18 20 15,11 5-19-15,3-5 9 16,-1-9 0-16,18-14-9 16,7-21-4-16,14-10-11 15,-8-18 6-15,8-11-15 16,0-6 33-16,-1 0-16 0,-13-15 16 16,-11-14-5-16,4-1 17 15,-17-3-12-15,-7 5 0 16,-7 0 10-16,0 5 18 15,0 3-16-15,0 12 7 16,0 2 9-16,-7 6-23 16,7 0-10-16,0 0 2 15,0 28-22-15,0 12 18 16,0 3 7-16,0-3 0 16,24-9-6-16,4-5 13 15,3-5-14-15,20-13-11 16,8-6-62-16,9-2 3 0,-9 0-67 15,-14-14-56-15,-32-6-122 16</inkml:trace>
  <inkml:trace contextRef="#ctx0" brushRef="#br1" timeOffset="158358">15018 2023 156 0,'0'0'369'15,"0"0"-246"-15,0 0-15 16,0 0-16-16,0 0-13 16,0 0-68-16,-31-37-11 15,31 60-9-15,0 3 5 0,0-3 4 16,0-12 0-16,0-2 11 16,0-9-11-16,0 0 9 15,10 0-8-15,4-12 49 16,0-17-2-16,10-5-9 15,-17 0 9-15,0 0-34 16,-7 5 16-16,0 0-17 16,0 10-2-16,0 6-21 15,-7 8 10-15,-7 5-53 16,4 0-63-16,3 26-120 16,7 6-4-16</inkml:trace>
  <inkml:trace contextRef="#ctx0" brushRef="#br1" timeOffset="158949">15537 1766 717 0,'0'0'136'0,"0"0"-6"0,0 0-10 16,0 0-25-16,0 0-20 15,0 0-64-15,0-71-11 16,0 102-11-16,7 23 4 16,7 27 0-16,-4 10 7 0,-10 4 0 15,0-5 0-15,0-6 10 16,0-13-10-16,14-22 0 16,0-15-12-16,3-17 5 15,-10-9-48-15,0-8-21 16,-1 0 31-16,-6-2 25 15,0-30 20-15,0-5 0 16,-6-5 2-16,-32 5-11 16,0 8 9-16,10 6 0 15,4 8 9-15,11 4-3 16,6 2-1-16,7 7 1 16,0-1-1-16,0 0 3 15,0 0-8-15,27-5 0 16,18 1-14-16,6-4 25 15,1 0-11-15,10-4 0 16,-11-5 6-16,1 3 6 0,-21-5 0 16,-3 4 17-16,-15 4 28 15,-2 6-44-15,-11 1 32 16,0 5 9-16,0 2-43 16,0 0-11-16,0 0-7 15,6 28-9-15,-6 13 3 16,14-2 22-16,-7 5-9 15,10-11 0-15,-10-2 8 16,7 1-13-16,-7-6 5 16,-7-3-83-16,0-3-34 15,0-6-113-15,0-10-111 0</inkml:trace>
  <inkml:trace contextRef="#ctx0" brushRef="#br1" timeOffset="159294">15857 1669 475 0,'0'0'110'16,"0"0"-33"-16,0 0-28 16,0 0-49-16,0 0 0 15,0 0 5-15,-38 111 4 16,38-82-8-16,0-9 13 0,21-4-13 15,10-9 35 1,6-7-13-16,1 0 14 0,-3-9 23 16,-4-15-42-16,0-3 28 15,-25 1-12-15,-6 3-31 16,0 1 29-16,0 4-32 16,-6 7 0-16,-12 5-9 15,-2 6-9-15,13 0-83 16,7 23-34-16,0 16-42 15,0 14-257-15</inkml:trace>
  <inkml:trace contextRef="#ctx0" brushRef="#br1" timeOffset="160050">16500 2124 502 0,'0'0'207'0,"0"0"-87"0,0 0-1 16,0 0 7-16,-28-146-69 16,4 128-7-16,-3 7-12 15,3 6-31-15,17 5 4 16,-7 0-11-16,4 25-11 16,-4 15-1-16,0 12 15 15,7-3-3-15,7-1 0 16,0-8 5-16,0-8-13 0,0-12 8 15,7-6-9-15,21-14 7 16,-4 0-36-16,7 0 38 16,-4-6 0-16,-3-20 7 15,-10-8 1-15,-7-6-8 16,-7-6 0-16,0 0 30 16,0-3-14-16,0 8 20 15,-21 5-8-15,-10 14-26 16,11 10 13-16,-4 12-15 15,3 0-10-15,4 9 6 16,10 25-10-16,7 9 14 16,0 2 0-16,0-4 1 15,0-7-10-15,31-5 9 0,-4-7 0 16,11-8-4 0,-7-8 10-16,-3-6-6 0,3 0 1 15,7-6 5-15,-11-16 8 16,4-4-14-16,0 1 0 15,-10-1 2-15,-8 0 12 16,4 6-14-16,-17 8 0 16,7 7 10-16,0 5-11 15,0 0 1-15,0 0-10 16,10 8 6-16,4 24-18 16,3 8 21-16,-3 2 1 15,3-4 0-15,-11-7-7 0,8-7 7 16,-14-10 0-1,3-8-5-15,-10-6 14 16,7 0-9-16,0 0 14 0,7-18-7 16,3-16 8-16,3-1-14 15,1 4-1-15,3-1 12 16,-3 12-3-16,-4 6-9 16,4 11 0-16,3 3-10 15,3 0 2-15,-3 6-5 16,-3 16 1-16,3 7 10 15,-3-2-34-15,-15-2-12 16,1-2-39-16,11-6-80 16,-18-5-71-16</inkml:trace>
  <inkml:trace contextRef="#ctx0" brushRef="#br1" timeOffset="160235">17531 2009 781 0,'0'0'36'0,"0"0"-36"16,0 0-4-16,0 0-115 15</inkml:trace>
</inkml:ink>
</file>

<file path=ppt/ink/ink17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5-18T13:10:44.070"/>
    </inkml:context>
    <inkml:brush xml:id="br0">
      <inkml:brushProperty name="width" value="0.05" units="cm"/>
      <inkml:brushProperty name="height" value="0.05" units="cm"/>
      <inkml:brushProperty name="color" value="#3165BB"/>
      <inkml:brushProperty name="fitToCurve" value="1"/>
    </inkml:brush>
  </inkml:definitions>
  <inkml:trace contextRef="#ctx0" brushRef="#br0">0 306 513 0,'0'0'105'0,"0"0"-31"15,0 0-16-15,0 0 20 16,0 0-16-16,0 0-53 15,0-6 12-15,0 6-21 16,18-4 1-16,26-1 18 16,22-4-9-16,37-6 20 15,62-4 15-15,62-10-27 16,48-10 26-16,45-4-30 16,-11-1-9-16,-17 5 14 15,-48 10-12-15,-51 12-7 16,-76 9 0-16,-48 8 11 15,-49 0-24-15,-20 0 13 0,0 0-51 16,-51 5-56-16,-59 18 9 16,-48 8-105-16,-25 7-31 15,-20 2-8-15</inkml:trace>
  <inkml:trace contextRef="#ctx0" brushRef="#br0" timeOffset="293">107 511 141 0,'0'0'91'0,"0"0"-24"15,0 0-8-15,0 0 19 0,0 0-26 16,0 0-19-16,45 3 59 16,27-3-23-16,24-11 1 15,38-12-12-15,45-3-4 16,27-6 4-16,39 2-27 15,16-3-16-15,-3 2 11 16,-14 5-25-16,-45 4 7 16,-41 7-8-16,-61 9 10 15,-46 6-9-15,-37 0-1 16,-14 0-11-16,0 0-19 16,-14 4-150-16,-24 7 0 15,1 0-217-15</inkml:trace>
</inkml:ink>
</file>

<file path=ppt/ink/ink17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5-18T13:11:26.160"/>
    </inkml:context>
    <inkml:brush xml:id="br0">
      <inkml:brushProperty name="width" value="0.05" units="cm"/>
      <inkml:brushProperty name="height" value="0.05" units="cm"/>
      <inkml:brushProperty name="color" value="#3165BB"/>
      <inkml:brushProperty name="fitToCurve" value="1"/>
    </inkml:brush>
  </inkml:definitions>
  <inkml:trace contextRef="#ctx0" brushRef="#br0">263 55 688 0,'0'0'214'0,"0"0"-40"0,0 0 11 15,0 0-42-15,0 0-31 16,0 0-64-16,0 0 1 16,0 0-10-16,-51-55-36 15,20 81 16-15,-7 18-19 16,-7 9 0-16,7 7 7 16,11 3 1-16,3 3-8 15,17-3 0-15,7-3 3 16,0-9-11-16,0-7-66 15,14-11-95-15,24-6-146 0,6-19-210 16</inkml:trace>
</inkml:ink>
</file>

<file path=ppt/ink/ink17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5-18T13:11:26.809"/>
    </inkml:context>
    <inkml:brush xml:id="br0">
      <inkml:brushProperty name="width" value="0.05" units="cm"/>
      <inkml:brushProperty name="height" value="0.05" units="cm"/>
      <inkml:brushProperty name="color" value="#3165BB"/>
      <inkml:brushProperty name="fitToCurve" value="1"/>
    </inkml:brush>
  </inkml:definitions>
  <inkml:trace contextRef="#ctx0" brushRef="#br0">163 3 785 0,'0'0'171'15,"0"0"6"-15,0 0-45 16,0 0-30-16,0 0-73 16,0 0-29-16,-7-29 0 0,-7 89 1 15,-10 8 0-15,4 1 12 16,-4 2-9-16,-4-8-4 15,14-2 0-15,-10-10-50 16,17-8-137-16,7-9-218 16</inkml:trace>
</inkml:ink>
</file>

<file path=ppt/ink/ink17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5-18T13:11:28.161"/>
    </inkml:context>
    <inkml:brush xml:id="br0">
      <inkml:brushProperty name="width" value="0.05" units="cm"/>
      <inkml:brushProperty name="height" value="0.05" units="cm"/>
      <inkml:brushProperty name="color" value="#3165BB"/>
      <inkml:brushProperty name="fitToCurve" value="1"/>
    </inkml:brush>
  </inkml:definitions>
  <inkml:trace contextRef="#ctx0" brushRef="#br0">199 0 896 0,'0'0'156'0,"0"0"-56"15,0 0 13-15,0 0-91 16,0 0-10-16,0 0 6 16,-38 174-16-16,14-96 7 15,11 2-8-15,-8 0 11 16,-3-1-24-16,-4-6-67 15,-2-9-255-15,9-12-470 16</inkml:trace>
</inkml:ink>
</file>

<file path=ppt/ink/ink17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5-18T13:11:30.088"/>
    </inkml:context>
    <inkml:brush xml:id="br0">
      <inkml:brushProperty name="width" value="0.05" units="cm"/>
      <inkml:brushProperty name="height" value="0.05" units="cm"/>
      <inkml:brushProperty name="color" value="#3165BB"/>
      <inkml:brushProperty name="fitToCurve" value="1"/>
    </inkml:brush>
  </inkml:definitions>
  <inkml:trace contextRef="#ctx0" brushRef="#br0">124 77 880 0,'0'0'110'16,"0"0"-1"-16,0 0-70 16,275-22-26-16,-89 1-13 15,-14 1-40-15,-31 8-145 16,-55 10-116-16</inkml:trace>
  <inkml:trace contextRef="#ctx0" brushRef="#br0" timeOffset="166">0 272 727 0,'0'0'248'0,"0"0"-201"0,0 0 30 0,282-12 61 16,-99-14-94-16,2 1-33 15,-51 2-11-15,-37 8-114 16,-53 7-302-16</inkml:trace>
</inkml:ink>
</file>

<file path=ppt/ink/ink17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5-18T13:11:29.337"/>
    </inkml:context>
    <inkml:brush xml:id="br0">
      <inkml:brushProperty name="width" value="0.05" units="cm"/>
      <inkml:brushProperty name="height" value="0.05" units="cm"/>
      <inkml:brushProperty name="color" value="#3165BB"/>
      <inkml:brushProperty name="fitToCurve" value="1"/>
    </inkml:brush>
  </inkml:definitions>
  <inkml:trace contextRef="#ctx0" brushRef="#br0">0 405 618 0,'0'0'120'0,"0"0"-81"0,0 0 23 15,0 0-37-15,0 0-19 16,0 0 3-16,161 25-8 16,-99-15 25-16,-3-3-25 15,-1-7 12-15,-20 0 9 16,-7 0-5-16,-17 0 55 16,-7-17-6-16,-7 0-27 15,0-6 11-15,0 0-31 16,-7-1-7-16,-31 6 5 15,0-3-12-15,-7 4 1 16,11 5-6-16,-4 7 0 0,24 2 0 16,14 3 0-16,0 0-10 15,0 0-1-15,0 20-8 16,28 6 17-16,10-1 2 16,7 4 0-16,13 0 1 15,-6 0 2-15,-1-4-3 16,-13 3 1-16,-7-2 7 15,-24-3-8-15,-7 1 0 16,0-4 4-16,-24-4-4 16,-42 1 0-16,1 1-1 15,-11-4-93-15,25-2-181 16,20-4-323-16</inkml:trace>
  <inkml:trace contextRef="#ctx0" brushRef="#br0" timeOffset="377">942 210 741 0,'0'0'195'0,"0"0"-31"16,0 0 5-16,0 0-68 15,0 0-45-15,0 0-14 16,-38-75-40-16,31 75 0 15,-6 18-2-15,-12 12 0 16,19 3-7-16,-1 5 7 0,7 4 0 16,0 4-6-16,0-1 5 15,27 1 1-15,11-3 0 16,0-1 1-16,0-9 0 16,-4-3-1-16,-17-7 0 15,4-3-1-15,-14-1 9 16,-7-9-8-16,0 1 0 15,0-5 5-15,-7 0 3 16,-31-6-8-16,-20 0 2 16,-1 0-2-16,-6 0-4 15,-4-9-77-15,24-15-109 16,18-17-167-16,27-14-199 16</inkml:trace>
  <inkml:trace contextRef="#ctx0" brushRef="#br0" timeOffset="559">1083 64 382 0,'0'0'257'0,"0"0"-95"15,0 0-12-15,0 0-41 16,0 0-31-16,0 0-69 16,230-63-8-16,-195 66-2 15,3 26-1-15,-25 10-71 16,-13 10-224-16,-7 6-381 15</inkml:trace>
</inkml:ink>
</file>

<file path=ppt/ink/ink17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5-18T13:11:28.389"/>
    </inkml:context>
    <inkml:brush xml:id="br0">
      <inkml:brushProperty name="width" value="0.05" units="cm"/>
      <inkml:brushProperty name="height" value="0.05" units="cm"/>
      <inkml:brushProperty name="color" value="#3165BB"/>
      <inkml:brushProperty name="fitToCurve" value="1"/>
    </inkml:brush>
  </inkml:definitions>
  <inkml:trace contextRef="#ctx0" brushRef="#br0">0 369 701 0,'0'0'7'0,"0"0"3"16,0 0 12-16,0 0-21 16,230 28 12-16,-140-24-13 15,-1-4-12-15,-7 0-53 16,-23 0-139-16,-32 0-78 15</inkml:trace>
  <inkml:trace contextRef="#ctx0" brushRef="#br0" timeOffset="170">350 218 218 0,'0'0'369'0,"0"0"-272"15,0 0 40-15,0 0-69 16,0 0-61-16,0 0-3 15,-10 79 1-15,10-24-2 16,0 2-2-16,-20 3-1 16,-18-9-80-16,-7-8-437 15</inkml:trace>
  <inkml:trace contextRef="#ctx0" brushRef="#br0" timeOffset="425">832 66 91 0,'0'0'927'0,"0"0"-767"16,0 0-69-16,0 0 39 15,0 0-69-15,0 0-61 16,-17-66 0-16,3 126-19 0,7 17 19 15,-7 9 0 1,-10 3-1-16,4 0-26 0,13-6-169 16,-11-12-208-16</inkml:trace>
</inkml:ink>
</file>

<file path=ppt/ink/ink1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5-18T11:51:43.108"/>
    </inkml:context>
    <inkml:brush xml:id="br0">
      <inkml:brushProperty name="width" value="0.05" units="cm"/>
      <inkml:brushProperty name="height" value="0.05" units="cm"/>
      <inkml:brushProperty name="color" value="#3165BB"/>
      <inkml:brushProperty name="fitToCurve" value="1"/>
    </inkml:brush>
  </inkml:definitions>
  <inkml:trace contextRef="#ctx0" brushRef="#br0">13468 5291 512 0,'0'0'376'0,"0"0"-239"16,0 0 38-16,0 0-31 16,0 0-62-16,0 0-2 15,21-23-47-15,-21 23-21 16,0 0 7-16,0 0-13 16,0 0-6-16,7 0 0 15,10 11-4-15,-3 9 1 16,6 2 3-16,11 5 0 15,7-7-1-15,7-6 10 0,6-8-9 16,22-6 13 0,16-17-10-16,38-43 48 0,35-35-23 15,41-22-15 1,-4-20-13-16,-30-8-9 0,-22 6-90 16,-40 23-161-16,-49 35-439 15</inkml:trace>
  <inkml:trace contextRef="#ctx0" brushRef="#br0" timeOffset="-4974">1616 3346 641 0,'0'0'311'16,"0"0"-224"-16,0 0 51 15,0 0 31-15,0 0-83 16,0 0-3-16,0 0-40 15,45-20-21-15,-45 20 19 16,7 0-39-16,-7 0 11 16,0 0-13-16,0 0 3 0,14 0-13 15,16 24 1-15,-2 6 9 16,10 8-3-16,0-8 5 16,-7-2-2-16,-11-12 0 15,11-7 12-15,-17-4-11 16,7-5-1-16,9 0 0 15,22-37 35-15,17-20-26 16,10-14 12-16,10-8-10 16,-6-11-2-16,-1 2 1 15,-9 5-10-15,2 11 0 0,-23 20-7 16,-8 21 7 0,-30 17-6-16,-14 11-29 0,0 3-74 15,0 3-39 1,0 28-200-16,0 9-218 0</inkml:trace>
  <inkml:trace contextRef="#ctx0" brushRef="#br0" timeOffset="-3605">3009 8776 772 0,'0'0'209'0,"0"0"-105"16,0 0 40-1,0 0-48-15,0 0-16 0,0 0-12 16,0 0-42-16,-45-32 10 16,45 32-33-16,0 0 1 15,0 0-2-15,0 0 3 16,7 18-5-16,17 10 2 16,-3 8 8-16,3-3-6 15,-4-8-4-15,11 1 0 16,-3-14 1-16,3-7 8 15,20-5-9-15,8-5 20 16,23-50-1-16,21-22 27 16,11-26-34-16,10-6-7 15,-14 1 9 1,-21 11-7-16,-20 25-7 0,-42 24 0 16,-27 24-9-16,0 12-17 0,0 12-77 15,-13 10-125-15,-1 38-472 16</inkml:trace>
  <inkml:trace contextRef="#ctx0" brushRef="#br0" timeOffset="-2872">6581 8521 677 0,'0'0'192'16,"0"0"-112"-16,0 0 86 15,0 0-21-15,0 0-38 16,0 0-38-16,7-12-31 15,-7 10 15-15,0 2-22 0,0 0-1 16,0 0 13-16,0 0-25 16,7 0 9-16,3 0-24 15,-3 0 8-15,0 27-11 16,14 17 1-16,3-6 2 16,3-4 4-16,-10-11 6 15,4-3-10-15,-14-18-3 16,10-2 7-16,4 0 6 15,30-16-5-15,39-47 12 16,51-37 19-16,13-27-36 16,18-9 12-16,-24 10-15 15,-21 23 8-15,-54 34-14 0,-42 35 6 16,-31 19-54 0,0 15-45-16,-69 6-82 15,3 37-245-15</inkml:trace>
  <inkml:trace contextRef="#ctx0" brushRef="#br0" timeOffset="-1995">7375 5388 893 0,'0'0'181'15,"0"0"-77"-15,0 0 37 16,0 0-30-16,0 0-52 15,0 0-2-15,0-95-21 16,0 90-18-16,0-1 19 16,0 6-36-16,0 0 5 15,0 0-6-15,0 0-1 16,0 0-2-16,0 11-4 16,21 15 7-16,3-3-2 15,-3 0 4-15,3-3-2 0,-10-9 0 16,-1-2 10-16,11-9-10 15,-3 0 0-15,31 0 1 16,16-37 4-16,18-23-5 16,28-9 0-16,-11-5-1 15,-7-1 13-15,-6 12-15 16,-32 9 3-16,-13 13-12 16,-21 23-38-16,-24 9-156 15,0 0-396-15</inkml:trace>
  <inkml:trace contextRef="#ctx0" brushRef="#br0" timeOffset="-905">10346 8624 673 0,'0'0'156'0,"0"0"-59"16,0 0 24-16,0 0-36 16,0 0 23-16,0 0-37 15,0 0-21-15,-7-90 10 16,7 89-32-16,0 1 4 15,0 0-1-15,0 0-30 16,0 0 20-16,0 0-21 16,0 0-4-16,0 20-6 15,0 7 11-15,7 17-1 16,24-1 0-16,-3-9 10 16,16-8-11-16,1-9 1 0,7-17 0 15,16 0 7-15,11-37-2 16,28-32 14-16,3-22 1 15,0-19-12-15,-14-15 1 16,-6 4-9 0,-15 14-8-16,-23 21 6 0,-31 29-116 15,-21 25-170-15,0 18-413 16</inkml:trace>
  <inkml:trace contextRef="#ctx0" brushRef="#br0" timeOffset="129370">8249 1233 442 0,'0'0'103'16,"0"0"-55"-16,0 0 19 15,-103-177 6-15,72 129-41 16,-4-3 28-16,-2-1-42 15,-1-2 17-15,7-1 0 16,-21 3-29-16,7 4 23 16,-20-3-29-16,-11 0 2 15,-13-2 1-15,-7 2 4 16,-14 3-7-16,-7 5 2 0,-10 3 13 16,-28 14-7-16,-38 9-8 15,-37 0 0-15,-31 6-8 16,-21-1 15-16,3-2-7 15,4 5 0-15,14 3 18 16,17 6-23-16,37 0 5 16,8 15 0-16,13 13-8 15,8 6 14-15,-1 1-6 16,17 2 0-16,7 4 11 16,14-2-16-16,-10 4 5 15,14 6 0-15,-15-1-10 16,4 3 15-16,1-2-5 0,23-3 0 15,3-6 14-15,18-6-18 16,14 0 4-16,6-2 0 16,4 5-9-16,-17 9 15 15,-11 11-6-15,-3 14 0 16,-6 12 16-16,-5 12-17 16,18 5 1-16,0 0 0 15,7 0-2-15,6-6 12 16,8 3-10-16,-1 1 0 15,4 2 17-15,-3 6-14 16,-1 2-3-16,4-2 0 16,-4 0-1-16,8-4 8 15,3 4-7-15,-11 1 0 0,18 7 14 16,-11 6-20 0,18 5 6-16,-1 10 0 0,-3 5-4 15,11 11 9-15,6 4-5 16,7 3 0-16,11-9 15 15,13-16-17-15,-3-4 2 16,17-6 0-16,0-6-5 16,0-6 15-16,0-4-10 15,7-6 0-15,24 3 15 16,6 5-19-16,8-4 4 0,0-5 0 16,13-8-5-1,8-12 13-15,16-2-8 16,8-7 0-16,6-2 13 0,0 0-14 15,0-7 1-15,-6 9 0 16,-25 14-7-16,-6 27 12 16,-4 34-5-16,-21 23 0 15,-3 9 15-15,0-5-18 16,14-29 3-16,6-24 0 16,14-21-6-16,-6-20 13 15,10-5-7-15,-4-3 0 16,0 9 14-16,4 3-18 15,3 12 4-15,4 21 0 16,0 10-7-16,-4 31 13 0,17 21-6 16,1 13 0-16,13-8 9 15,24-31-16 1,4-44 7-16,20-50 0 0,4-21-5 16,-8-15 13-16,-6-10-8 15,-13 0 0-15,-11-12 13 16,-14 5-12-16,0-2-1 15,17 3 0-15,-3 0-6 16,10-1 11-16,1 1-5 16,-5-3 0-16,-2 6 8 15,-18-1-12-15,-7 0 4 16,0 4 0-16,1-1-12 16,6-5 21-16,-7 3-9 15,0-4 0-15,11 1 5 16,-11 0-6-16,14 0 1 0,7 0 0 15,3-4-8-15,-3 1 11 16,-3 6-3-16,-4-9 0 16,-7 0 8-16,0 0-11 15,4-14 3-15,3-18 0 16,7 1-2-16,-4-1 5 16,-10 6-3-16,0 3 0 15,1 8 14-15,9-3-17 16,-3 3 3-16,7-2 0 15,-4-7-4-15,-2-4 9 16,9-9-5-16,-3-6 0 16,3-3 11-16,-24 1-13 15,1-1 2-15,-18 2 0 0,-10 2-5 16,-18-6 9-16,-13-9-4 16,-4-4 0-16,-10-4 12 15,4-10-15-15,3-2 3 16,0-6 0-16,20-2 0 15,1-4 4-15,13 3-4 16,-3 0 0-16,3 3 8 16,8 3-12-16,-5-3 4 15,-2 4 0-15,-15-2-10 16,1-7 14-16,-14 5-4 0,-7 2 0 16,0 2 8-1,-4-4-15-15,-13 2 7 16,3-2 0-16,-17 5-7 0,0 5 10 15,0 2-3-15,0 2 0 16,-24 1 7-16,-10-1-11 16,-4-2 4-16,-7-1 0 15,0-2-3-15,14 2 9 16,4-2-6-16,3 3 0 16,24-1 12-16,0 1-13 15,0 0 1-15,24-1 0 16,3 3-8-16,11 0 8 15,-7 4 0-15,4-2 0 16,-4 5 11-16,-1-2-13 16,-9 2 2-16,3-3 0 15,-3-8-5-15,3-4 8 16,-3-11-3-16,9-7 0 0,-9-1 12 16,-14-1-20-16,0-2 8 15,-7 8 0-15,0 0-5 16,-7-1 10-16,-31-2-5 15,4 0 0-15,-4 2 12 16,7 4-15-16,17 2 3 16,0 5 0-16,8-1-12 15,6-1 15-15,0 0-3 16,-11-3 0-16,-9 0 12 16,-11-5-15-16,3-3 3 15,-16-3 0-15,-8-5-10 16,-17 4 11-16,-3-3-1 0,-4 9 0 15,4 7 12-15,3 5-14 16,18 8 2-16,6 4 0 16,24 0-5-16,4-1 8 15,17-2-3-15,0-4 0 16,0-2 12-16,24-12-17 16,4 0 5-16,-4-5 0 15,-10 0-10-15,3 4 14 16,-17 0-4-16,0 1 0 15,0 12 10-15,-45 8-20 16,-10 13 10-16,-17 3 0 16,-17 5-19-16,-8-4 20 15,-13 9-1-15,14 7 0 0,13 4-43 16,32-5-76 0,51-3-155-16,0-1-110 0</inkml:trace>
  <inkml:trace contextRef="#ctx0" brushRef="#br0" timeOffset="132181">13269 193 155 0,'0'0'34'15,"0"0"16"-15,0 0 18 16,0 0-13-16,0 0-1 16,0 0-35-16,-186-112 41 15,104 92-13-15,-8 1-9 16,-13 1 14-16,-24 7-47 16,-21 11 8-16,-31 0-10 15,-13 0 10-15,-15 20-13 16,15 13 0-16,13 6 3 15,17 9 1-15,21 8 1 16,7 17-5-16,0 7 3 16,10 8 13-16,4 7-16 15,24-4 0-15,0 0 0 0,13-1-9 16,4-5 13-16,10 7-4 16,11 11 0-16,6 5 14 15,7 7 7-15,-6-2-6 16,-1 3-11-16,8-8 11 15,-1-3-12-15,7 1-3 16,7-3 0-16,4 0 19 16,3-6-15-16,10-5-4 15,14-9 1-15,0-6 9 16,0-6 2-16,0-4-12 16,-14-10 0-16,7 0 15 15,-17-8-10-15,10-1-5 0,-10-5 0 16,-3-3 5-1,-4 0-2-15,0 5-3 0,-3 1 0 16,3 2 7-16,10 2-9 16,4-5 2-16,10 1 0 15,7-6-9-15,0-6 12 16,0-3-3-16,0-5 0 16,0 1 10-16,0-5-10 15,-7 7 0-15,0 2 0 16,-24 9-7-16,11 11 9 15,-4 4-2-15,10 11 0 16,0 5 9-16,4 3-12 16,10-2 3-16,-7-3 0 15,0-12-6-15,0-8 8 16,0-7-2-16,0-5 0 0,7-2 13 16,-7-4-18-16,-3 3 5 15,3-2 0-15,-7-1-5 16,1 9 9-16,-18 3-4 15,10 5 2-15,-3 1 10 16,10-3-13-16,-3 0 1 16,10-6 0-16,-7 0-3 15,8 0 5-15,-1-5-2 16,7-1 0-16,0-3 7 16,0 3-11-16,0 3 4 15,0 6 0-15,0 4-6 16,0 3 8-16,0 8-2 0,0 1 0 15,0-1 13-15,0-6-13 16,7-4 0-16,6-2 0 16,-6-4-3-16,10 2 9 15,-10 1-6-15,0 4 11 16,0 5-4-16,0 9 24 16,10 14-19-16,-3 9-12 15,-7 14 15-15,7-3-9 16,10 0-6-16,-4-2 0 15,11-10 10-15,-10-3-12 16,3-11 2-16,-17-15 0 16,0-1-6-16,0 2 12 15,-7 0-6-15,0 3 4 0,0 9 10 16,0 2-3 0,0 6-11-16,-7 6 5 0,-24 0 2 15,10-3-4-15,-10 3-3 16,10-11 0-16,8-5 16 15,-4 0-16-15,17-13 0 16,0 0 0-16,0 1 3 16,24-4 0-16,3 7-3 15,-3 0 0-15,-3 4 7 16,-21 7-7-16,0 4 0 16,0-6 1-16,0-3-6 15,0-6 7-15,0 0-2 0,7-7 0 16,10-2 9-16,-10-4-12 15,0-5 3-15,0 0 0 16,17 1-5-16,-4-2 6 16,18 5-1-16,0-3 0 15,13-3 11-15,-6-3-13 16,7 5 2-16,-8-15 0 16,8 7-7-16,0-6 7 15,-1-12 0-15,8 4-3 16,2-5 16-16,-2 1-13 15,6-2 0-15,18 0 0 16,6-7-8-16,1-2 9 16,-1 3-1-16,-3 0 0 0,3-1 9 15,8 4-11 1,6-6 2-16,17 3 0 0,-3-3-9 16,3 2 10-16,8-5-1 15,-5 0 0-15,18 0 10 16,0 0-14-16,7-20 4 15,-7-11 0-15,-7-9-4 16,0-3 4-16,-10-3 0 16,-10 3-3-16,-18-3 15 15,-7 9-13-15,-23-3 1 16,9 3 0-16,-3-18 1 16,18-4 2-16,-1-24-3 15,7-6 0-15,8 0 13 16,-1 6-17-1,-14 15 4-15,-6 8 0 16,-25 3-7-16,1 0 12 16,-4-6-5-1,-14-9 0 1,4-8 4 0,6-9-8-1,4-13 4-15,17-19 0 31,18-10-18-31,6-1 14 16,-7 10-5 0,-6 10 1-1,-25 17 12-15,-20 5-6 16,-17-2 2 0,-7-8 0-16,-4-12-2 15,-3-17 6 1,7-13-4-1,17-7 11 1,13-3-1 0,-3 7-2-1,4 5-8 1,-7 14 0-16,0 14-6 16,-18 17 10-1,5 16-4-15,-5 2 0 16,4 5 8-16,-3-2-9 15,3-9 1 1,-3-12 0 0,-4-13-9-1,3-12 10 1,-6-6-1-16,3 0 0 31,-17 3 11-31,0-3-14 16,0 4 3-1,0-5 0 1,0 8-10-16,0 5 13 16,-7-1-3-1,7-3 0-15,-10-2 11 0,10-8-14 16,-7-1 3 0,-7-5 0-1,1 2-10-15,2 0 13 16,-2 7-3-1,6 2 0-15,7 9 17 16,0 5-17-16,7 4 0 16,17 4 2-16,-11-11-8 15,-6-7 10 1,-7-13-4 0,0-5 0-1,0 5 13 1,-7 18-13-16,-37 14 1 0,-22 20 0 0,-23 8 17 15,-24 7-16-15,-11 2-2 0,-17 6 0 0,0 0 21 0,14 3-21 0,17 1 0 0,13 2 8 0,8-3-13 0</inkml:trace>
</inkml:ink>
</file>

<file path=ppt/ink/ink18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5-18T13:11:27.684"/>
    </inkml:context>
    <inkml:brush xml:id="br0">
      <inkml:brushProperty name="width" value="0.05" units="cm"/>
      <inkml:brushProperty name="height" value="0.05" units="cm"/>
      <inkml:brushProperty name="color" value="#3165BB"/>
      <inkml:brushProperty name="fitToCurve" value="1"/>
    </inkml:brush>
  </inkml:definitions>
  <inkml:trace contextRef="#ctx0" brushRef="#br0">0 241 821 0,'0'0'85'0,"0"0"10"15,0 0 17-15,0 0-103 16,0 0 17-16,0 0-20 15,265-4 1-15,-175 4 1 0,-22 0-8 16,-9 0-32-16,-14 0-113 16,-32 0-185-16</inkml:trace>
  <inkml:trace contextRef="#ctx0" brushRef="#br0" timeOffset="199">251 0 614 0,'0'0'133'0,"0"0"16"15,0 0-30-15,0 0-76 16,0 0-40-16,0 0-3 16,14 75 0-16,-14-21 17 15,0 9-10-15,0 3-14 0,0-5-57 16,-20 1-260-16</inkml:trace>
</inkml:ink>
</file>

<file path=ppt/ink/ink18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5-18T13:11:27.005"/>
    </inkml:context>
    <inkml:brush xml:id="br0">
      <inkml:brushProperty name="width" value="0.05" units="cm"/>
      <inkml:brushProperty name="height" value="0.05" units="cm"/>
      <inkml:brushProperty name="color" value="#3165BB"/>
      <inkml:brushProperty name="fitToCurve" value="1"/>
    </inkml:brush>
  </inkml:definitions>
  <inkml:trace contextRef="#ctx0" brushRef="#br0">0 341 416 0,'0'0'322'0,"0"0"-189"16,0 0-19-16,0 0-45 0,0 0-69 15,0 0-2-15,120-21 0 16,-48 21 4-16,11 0-4 16,-1 0-9-16,-17 0-162 15,-13 0-43-15,-28 0-140 16</inkml:trace>
  <inkml:trace contextRef="#ctx0" brushRef="#br0" timeOffset="191">295 171 599 0,'0'0'205'15,"0"0"-51"-15,0 0-43 0,0 0-61 16,0 0-50-16,0 0-3 15,-13 66 3-15,-8-6 0 16,-3 6 3-16,-4-6-7 16,4-3 3-16,10-8-130 15,8-7-193-15</inkml:trace>
  <inkml:trace contextRef="#ctx0" brushRef="#br0" timeOffset="449">866 0 871 0,'0'0'186'16,"0"0"-38"-16,0 0-24 15,0 0-46-15,0 0-74 16,0 0 16-16,-65 111-20 15,34-36 0-15,17 2 10 16,0-3-5-16,-3-2-5 16,3-7-2-16,1-8-76 15,-1-11-219-15,3-15-274 16</inkml:trace>
</inkml:ink>
</file>

<file path=ppt/ink/ink18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5-18T13:11:26.365"/>
    </inkml:context>
    <inkml:brush xml:id="br0">
      <inkml:brushProperty name="width" value="0.05" units="cm"/>
      <inkml:brushProperty name="height" value="0.05" units="cm"/>
      <inkml:brushProperty name="color" value="#3165BB"/>
      <inkml:brushProperty name="fitToCurve" value="1"/>
    </inkml:brush>
  </inkml:definitions>
  <inkml:trace contextRef="#ctx0" brushRef="#br0">0 185 600 0,'0'0'175'16,"0"0"-79"-16,0 0-11 16,0 0-71-16,0 0 20 15,0 0-34-15,223 12 8 16,-133 2-6-16,-1-5-2 0,-24-1-63 16,-27-2-134-1,-24-6-142-15</inkml:trace>
  <inkml:trace contextRef="#ctx0" brushRef="#br0" timeOffset="193">409 31 34 0,'0'0'471'0,"0"0"-309"16,0 0-17-16,0 0-20 16,0 0-20-16,0 0-72 15,-89-31-15-15,82 77-6 16,0 8 5-16,-10 6 13 15,17-3-28-15,-7-2 5 16,0-2-7-16,7-7-11 0,0-5-113 16,0-7-217-16</inkml:trace>
</inkml:ink>
</file>

<file path=ppt/ink/ink18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5-18T13:13:00.438"/>
    </inkml:context>
    <inkml:brush xml:id="br0">
      <inkml:brushProperty name="width" value="0.05" units="cm"/>
      <inkml:brushProperty name="height" value="0.05" units="cm"/>
      <inkml:brushProperty name="color" value="#3165BB"/>
      <inkml:brushProperty name="fitToCurve" value="1"/>
    </inkml:brush>
  </inkml:definitions>
  <inkml:trace contextRef="#ctx0" brushRef="#br0">397 363 686 0,'0'0'164'0,"0"0"-36"16,0 0 7-16,0 0-26 16,0 0-66-16,0 0-3 15,-158-54-40-15,113 63 12 16,-6 22-20-16,6 5 11 0,4 5-3 15,10 2 0-15,17 5 5 16,4 1-7-16,10 5 2 16,0-3-16-16,38-4 14 15,13-16-32-15,1-8 7 16,17-9 26-16,-4-14 2 16,-7 0 1-16,4 0-2 15,-3-20 3-15,-15-8 23 16,-6-4-6-16,-10-3 10 15,3 5 12-15,-11 1-32 16,4 6 14-16,-17 12-22 16,0 5 2-16,0 6-1 15,-7 0-3-15,0 0-5 0,7 0 2 16,10 2-6-16,-3 13 3 16,0-1 6-1,-4-5-5-15,-3-3-8 0,-7-6 11 16,0 0 2-16,0 0 7 15,0 0-1-15,0 0 6 16,0 0-9-16,0-3 5 16,0-9 1-16,0 1-8 15,-24 0-1-15,-4 2 1 16,-3 3 4-16,0 3-5 16,4 3 0-16,10 0-5 15,-11 3-5-15,-3 25 10 16,17 7 0-16,1 7-3 15,13 2 6-15,0-1-8 0,7-4 0 16,20-7-28-16,11-9 31 16,7-11-22-16,-8-12 24 15,8 0-4-15,-7-9 13 16,-11-20-7-16,-3-2-2 16,-10-9 5-16,-14 0 8 15,0-6-8-15,0 4 8 16,0 1 11-16,-24 10-20 15,-3 7 19-15,-4 10-23 16,3 8 13-16,-10 6-26 16,7 0 13-16,11 0 0 15,3 17-12-15,3 18 16 16,14 1-4-16,0 8 0 0,0-4 2 16,38-5-15-1,13-4 12-15,8-11 1 0,-8-8-7 16,1-12 17-16,-7 0-10 15,-1 0 0-15,1-21 7 16,-14-5-2-16,-4-2-5 16,4-3 0-16,-7-3 4 15,-17 5 8-15,0 3-8 16,-7 9 13-16,0 6-16 16,0 8 25-16,0 3-26 15,0 0-2-15,0 0-3 16,-7 19-10-16,-10 16 15 0,10 1 0 15,0 11 7-15,7-7-13 16,0 2 6-16,14-4 0 16,17-7-15-16,0-14-7 15,-3-8 18-15,2-9 2 16,8 0 4-16,-10-17-5 16,3-12 3-16,-11-8 0 15,-2-3 0-15,-5 3 8 16,1-1-8-16,3 16 0 15,-10 8 8-15,-7 8 1 16,0 6-9-16,0 0-2 16,7 0-7-16,0 20-5 15,0 8 14-15,0 4 0 0,3-3 8 16,-3-4-15 0,0-5 7-16,0-6-8 0,-7-4 2 15,6-10-26-15,8 0 22 16,-3 0 7-16,9-10 5 15,11-18-3-15,-3-3 1 16,3-7 0-16,0 7-4 16,3 5 10-16,-10 10-6 15,-17 7 0-15,0 9 3 16,0 0-15-16,-1 0 11 16,5 9-2-16,-4 19-13 15,6 3 20-15,1 1-4 16,-4-6 0-16,-3-10 5 15,0-2-19-15,-7-5 14 0,7-9-5 16,0 0-6-16,7 0 3 16,10 0 8-16,7-17 0 15,3-9 14-15,4 1-12 16,7-4-2-16,-8 9 0 16,-16 3-3-16,-4 9 9 15,-3 4-6-15,0 4 0 16,3 0-6-16,-3 0-4 15,0 4 10-15,3 12 0 16,3 4-9-16,1 3 14 16,3 1-5-16,-3-2 0 15,3-8 8-15,-11-8-17 16,1-6 9-16,10 0 0 0,-10 0 1 16,17-34 5-1,-10-12-6-15,3-8 14 0,-11-15-1 16,-13-8 40-16,0-9-28 15,0 0-17-15,0 10 31 16,0 12-37-16,0 24 15 16,0 20 16-16,0 12-29 15,0 8 9-15,0 3-13 16,-6 46-17-16,6 22 6 16,-7 14 15-16,0 4-4 15,7-8 0-15,0-10-7 16,7-8-4-16,31-18-55 0,-11-8-48 15,4-13-21-15,-10-14-78 16,-4-6 42-16,-17-4-7 16,0 0-57-16,0-14-122 15</inkml:trace>
  <inkml:trace contextRef="#ctx0" brushRef="#br0" timeOffset="689">2381 635 42 0,'0'0'130'16,"0"0"38"-16,0 0-25 15,0 0-77-15,-227-107 12 16,210 100 6-16,17-3 1 15,7 1-31-15,75-1-50 16,46-5-4-16,26-5 6 16,1-3-2-16,-7 3 4 15,-35-3-5-15,-30 7-1 0,-42 1 19 16,-10-2-3-16,-24 0 22 16,-7 0 74-16,0-6-34 15,-7 3-17-15,-24 3-30 16,4 3 4-16,3 5 9 15,17 6-27-15,7 3-5 16,-7 0-14-16,7 0 0 16,-7 20 0-16,-7 17 0 15,14 6 3-15,-10 5-3 16,10 4 2-16,0-3-2 16,0-4 1-16,0-7 10 15,0-9-11-15,0-10 0 16,10-7 3-16,-10-9-5 15,7-3 8-15,0 0-5 0,0 0 22 16,0-32-13-16,17-8 19 16,-4-9-22-16,5-8-7 15,-5-2 26-15,4 1-25 16,-10 7 6-16,0 10 10 16,-7 13-14-16,-7 10 13 15,0 10-16-15,0 5 8 16,7 3-17-16,3 0 7 15,-3 37-6-15,0 16-4 16,6 12 19-16,5 3-7 16,2-2 0-16,1-3 2 15,10-17-10-15,7-12 8 16,-7-11 0-16,-4-15-1 0,4-8 9 16,-10 0-8-16,10-19 5 15,-18-25-1-15,11-7 23 16,-24-12-6-16,0-8-5 15,0-9 8-15,0-6-18 16,0 9 2-16,-24 11-8 16,11 23 5-16,6 18-9 15,0 13 4-15,7 12-4 16,0 0-1-16,-11 34-71 16,11 29 1-16,0 17-50 15,0-1-138-15,11-3-34 16,9-13-236-16</inkml:trace>
  <inkml:trace contextRef="#ctx0" brushRef="#br0" timeOffset="1033">3612 540 569 0,'0'0'204'0,"0"0"-57"15,0 0 17-15,0 0-58 16,0 0-44-16,0 0-13 15,-65-102-43-15,58 102-2 16,-10 5-4-16,10 26 0 16,0 10-7-16,7 4 7 15,0-6 0-15,0-3-9 0,24-8-1 16,10-14 10-16,4-5-5 16,-7-9 10-16,-3 0-2 15,3 0-3-15,-18-23 1 16,5-8 15-16,-18-7-9 15,0-1 7-15,0 1-7 16,-24 5 2-16,-14 6-18 16,10 10 9-16,4 8-43 15,17 9-35-15,0 0-128 16,7 0-76-16,0 23 7 16</inkml:trace>
  <inkml:trace contextRef="#ctx0" brushRef="#br0" timeOffset="1115">3612 540 449 0</inkml:trace>
  <inkml:trace contextRef="#ctx0" brushRef="#br0" timeOffset="1941">3612 540 449 0,'289'0'214'0,"-289"-17"-60"0,0-5-3 16,-7-2-10-16,-14 4-64 16,-3 6 8-16,4 2-38 15,3 10-31-15,10 2 3 16,0 0-19-16,-7 0-6 15,7 25 6-15,-10 13 0 16,10 5-4-16,7 0 4 16,0-6-22-16,0-7 12 0,31-4-38 15,7-11 32 1,7-9 3-16,-11-6 13 0,4 0 0 16,6-15 0-16,-13-21 1 15,-3-11 24-15,-11-10 3 16,4-6 21-16,-14-11-4 15,-7-3-22-15,0 3 24 16,0 5-27-16,-7 21-1 16,-14 13 33-16,4 18-46 15,17 12 5-15,-7 5-11 16,7 0-6-16,-7 22 5 16,0 27-7-16,7 20 8 15,-7 2-3-15,7 3 5 16,0 0-2-16,0-7 0 0,0-10-20 15,0-9 12-15,28-13-24 16,3-15 5-16,0-10 25 16,-4-10-16-16,4 0 18 15,-3-2 1-15,3-24 9 16,-18-5-1-16,5 0-8 16,-18-4 0-16,0-2 29 15,0 5-26-15,0 3 13 16,0 12-4-16,-7 9-7 15,-4 5 2-15,5 3-8 16,-1 3-17-16,0 28 11 16,0 16 2-16,0 1 4 15,7 1 0-15,0-6-15 0,0-9 14 16,28-9-15-16,9-10 7 16,8-10 0-16,0-5 11 15,0 0-2-15,6-14 2 16,-6-17 10-16,-7-7-8 15,-11 0 1-15,-3-6 0 16,-17-2 26-16,-7 6-25 16,0 2 12-16,-7 13-5 15,-17 8-6-15,17 11-3 16,-6 6-4-16,6 0-10 16,-4 23-1-16,11 14 6 15,0 9 5-15,0 0 0 0,0-3-13 16,31-6 11-16,0 0-3 15,-10-3-3-15,3-5-5 16,-10 0 16-16,-1-4-3 16,-6-2 0-16,-7-8 3 15,0-7-7-15,0-3 4 16,-7-5-10-16,-30 0-1 16,-15 0 11-16,-6 0-15 15,-8-8-48-15,-3-2-126 16,11-9-170-16</inkml:trace>
</inkml:ink>
</file>

<file path=ppt/ink/ink18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5-18T13:13:08.677"/>
    </inkml:context>
    <inkml:brush xml:id="br0">
      <inkml:brushProperty name="width" value="0.05" units="cm"/>
      <inkml:brushProperty name="height" value="0.05" units="cm"/>
      <inkml:brushProperty name="color" value="#3165BB"/>
      <inkml:brushProperty name="fitToCurve" value="1"/>
    </inkml:brush>
  </inkml:definitions>
  <inkml:trace contextRef="#ctx0" brushRef="#br0">79 267 628 0,'0'0'160'0,"0"0"-3"16,0 0-50-16,0 0-12 15,0 0-44-15,0 0-16 16,21-83 5-16,10 63-31 0,6-3 15 15,8-3 21-15,-10 1-27 16,2-4 33-16,-6 5-17 16,-10 8-15-16,3 4 27 15,-24 4-36-15,7 8 15 16,-7 0-12-16,0 0-5 16,0 0-13-16,0 0 5 15,0 11-10-15,0 18 0 16,0 8 10-16,0 6 0 15,0-2 0-15,0-1 12 16,0 2-17-16,0 1 5 16,0-1 0-16,0-1-5 15,0-3 7-15,0-5-2 0,0-7 0 16,0-3 9-16,-7-6-11 16,-17-3 2-16,3-2 0 15,-10-2-3-15,-6 0 6 16,2-2-3-16,-10-4 2 15,8-2 12-15,-1-2-14 16,0 0 0-16,11 0 1 16,9 0-1-16,5 0 2 15,13 0-2-15,0 0 0 16,6 0 2-16,56 0-6 16,17 0 4-16,35-2 0 15,10-10 2-15,3 0-1 16,7 1-1-16,-3-1 0 15,-11 1 12-15,-31 6-25 0,-44-1-23 16,-45 0-201-16,-31-8-489 16</inkml:trace>
</inkml:ink>
</file>

<file path=ppt/ink/ink18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5-18T13:13:10.815"/>
    </inkml:context>
    <inkml:brush xml:id="br0">
      <inkml:brushProperty name="width" value="0.05" units="cm"/>
      <inkml:brushProperty name="height" value="0.05" units="cm"/>
      <inkml:brushProperty name="color" value="#3165BB"/>
      <inkml:brushProperty name="fitToCurve" value="1"/>
    </inkml:brush>
  </inkml:definitions>
  <inkml:trace contextRef="#ctx0" brushRef="#br0">107 659 350 0,'0'0'242'0,"0"0"-113"16,0 0 5-16,0 0-4 16,0 0-29-16,0 0-30 15,-107-1 11-15,107 1-65 16,0 0 1-16,0-4-9 16,38 2 0-16,13-1 3 15,25-2-10-15,6 2 3 16,15-6 2-16,-11 3-3 15,3-2-4-15,-20 2 0 16,-24 0-16-16,-25 6-74 16,-20 0-113-16,0 0-85 15</inkml:trace>
  <inkml:trace contextRef="#ctx0" brushRef="#br0" timeOffset="265">327 421 423 0,'0'0'209'0,"0"0"-49"15,0 0-17-15,0 0-35 16,0 0-4-16,0 0-62 16,0-47 4-16,0 47-34 15,-7 0-6-15,7 18-12 16,0 19 4-16,0 14 2 15,0 11 3-15,0-4 8 16,0 0-8-16,0 5-3 0,0-6-6 16,0-1-42-16,0-7-130 15,0-12-83-15,31-8-380 16</inkml:trace>
  <inkml:trace contextRef="#ctx0" brushRef="#br0" timeOffset="2011">1224 542 566 0,'0'0'155'15,"0"0"3"-15,0 0-32 16,0 0-28-16,0 0-6 16,0 0-44-16,-7-76-20 15,-24 76-22-15,-3 26 6 16,-18 17-12-16,-10 8 0 16,24 4-1-16,11 1-7 15,3-1 8-15,24-3 0 16,0-7-2-16,24-7-2 15,21-10-8-15,-1-13-26 0,8-7-20 16,0-8 53-16,-1 0-2 16,-6-25 7-16,0-7 12 15,-1 0-7-15,-6-5 12 16,-10 3 9-16,2 8-11 16,-2 3 20-16,-11 11-19 15,-3 7-10-15,-7 2-5 16,-7 3-1-16,7 0 0 15,3 0-6-15,-3 0-9 16,0 0 10-16,0 3 3 16,0 0 2-16,-7-1-1 15,0-2 10-15,6 0-9 16,-6 0 12-16,0 0-8 16,0 0 26-16,0-8-22 15,0-6-2-15,0 4 49 0,0 8-47 16,0 2 11-16,0 0-19 15,0 0 2-15,0 0-11 16,-20 2-6-16,-11 25 15 16,3 7-7-16,4 0 11 15,10 2-4-15,14-5 0 16,0-3-14-16,0-5 6 16,21-6-48-16,10-6 6 15,7-7 44-15,-4-4-12 16,-3 0 18-16,0-12 0 0,-10-17 6 15,-4-5 8 1,-17-5-8-16,0-5 16 0,0 1 27 16,-17 3-32-16,-4 5 13 15,-10 13-3-15,0 8-25 16,11 5 4-16,-1 9-6 16,-3 0 0-16,-7 3-16 15,-3 26 13-15,3 13 3 16,0-2 0-16,17 3 3 15,14-3-14-15,0-5 11 16,24-9-29-16,28-6 20 16,6-15-28-16,14-5 30 15,4 0 6-15,-11-3 1 16,-10-23 5-16,-13-3-4 16,-12-5-1-16,-5-6 44 15,-12 1-24-15,-6 1 15 0,-7 4 19 16,0 11-45-16,0 9 29 15,0 8-30-15,0 6-5 16,0 0-6-16,-14 6-9 16,-3 28 8-16,-3 9-8 15,6 9 22-15,14-7-16 16,0-2 6-16,0-5-4 16,7-7-5-16,20-11-19 15,4-8 17-15,0-11 8 16,3-1-10-16,-3 0 13 15,0-7 0-15,-3-19 2 0,-4-3 3 16,-10-6-1-16,-1 1-4 16,-2 0 10-16,-4-3-5 15,-7 9 28-15,0 10-29 16,0 7 1-16,0 11-2 16,0 0-3-16,0 0-7 15,0 3-2-15,0 23-9 16,0 8 16-16,7 0 2 15,-1-3 0-15,8-5-12 16,10-3 3-16,-3-9-9 16,10-5 16-16,-4-6-12 15,11-3 10-15,-7 0 4 16,0 0 0-16,-3-18-2 16,-15-1 9-16,4-3-7 0,-3 0 0 15,0 3 11-15,-4 4-11 16,-10 10 0-16,0 2 3 15,0 3-13-15,0 0 3 16,7 0-5-16,0 8-5 16,0 10 5-16,0 2 6 15,7-6 6-15,-14-8 0 16,10-1-6-16,-10-5 6 16,7 0 0-16,-7 0 6 15,0 0 2-15,14 0 10 16,-8 0-13-16,18-23 4 15,-10 1-10-15,0 10 4 16,-7 1-3-16,3 8 0 0,-3 3 4 16,-7 0-12-16,14 0 8 15,0 0-21-15,3 8 13 16,10 10-1-16,4-4 9 16,0 3-5-16,4-8 6 15,9-4-5-15,-6-5 4 16,-7 0 0-16,7 0-6 15,-11-23 10-15,4-17-4 16,-3-8 23-16,-4-6-7 16,-4-4 39-16,-13-10-16 15,-7 2-20-15,0 3 31 16,0 6-47-16,0 17 6 16,0 20 7-16,0 14-5 0,0 6-20 15,-13 6 9-15,-1 37-19 16,0 20 11-16,4 11 8 15,10-3-8-15,0-5-24 16,17-15-62-16,10-10-5 16,4-13-56-16,-10-8-48 15,-4-11-40-15,-10-9-160 16</inkml:trace>
  <inkml:trace contextRef="#ctx0" brushRef="#br0" timeOffset="2715">2819 618 337 0,'0'0'137'16,"0"0"6"-16,0 0-7 16,0 0-52-16,0 0-28 15,0 0-48-15,104-57 3 16,-1 38-3-16,-7-3 4 16,-14 2-11-16,-9-2 20 15,-22 1 5-15,-13 1 37 16,-24 4 1-16,3 1 4 15,-10 1 26-15,-7 2-42 16,0 6 9-16,0 6-19 16,0 0-33-16,0 0 19 15,0 0-28-15,0 0-8 16,0 15 3-16,0 27-20 16,-7 13 25-16,-10 11 0 15,10-4 10-15,-14-4-16 0,14-7 6 16,-10-8 0-16,17-17-5 15,0-12 9-15,0-11-4 16,0-3 0-16,0 0 11 16,0-15 11-16,0-21-22 15,0-13 6-15,11-11 7 16,-5-8-7-16,1-7 7 16,0-4 8-16,0 1-13 15,0 9 12-15,0 14-18 16,10 24 1-16,-10 18 7 15,-7 6-6-15,0 7-6 16,14 7 2-16,10 32-23 0,10 21 15 16,4 12 8-16,0 3 0 15,-7-4-14-15,-11-8 11 16,11-12-9-16,-17-11 4 16,17-14-16-16,-17-12 18 15,0-11 6-15,3-3 0 16,-10 0 5-16,-1 0 2 15,8-26 2-15,-7-14 5 16,10-12-6-16,-10-5 20 16,-7-11-18-16,7-10-6 15,-7-5 18-15,7 0-14 16,10 12-8-16,-10 20 0 16,-7 25 12-16,0 14-19 0,0 12 7 15,7 0-18 1,13 6-7-16,5 37-103 0,2 17-21 15,-10 12-86-15,-10 2-71 16</inkml:trace>
  <inkml:trace contextRef="#ctx0" brushRef="#br0" timeOffset="3103">4026 489 508 0,'0'0'215'15,"0"0"-35"-15,0 0-62 0,0 0-3 16,0 0-51 0,0 0-29-16,-148-131-1 0,135 131-34 15,-5 8-7-15,5 23 5 16,6 12-1-16,7 6 2 16,0-1 1-16,0-4 0 15,20-11-11-15,18-9 11 16,0-8-10-16,0-11 2 15,-11-5-7-15,-2 0 15 16,-5 0 12-16,-6-21-11 16,-14-8 17-16,0-10-17 15,0-5 19-15,0-8 8 16,-21 5-19-16,-10 0 18 0,11 13-22 16,-4 12-2-1,17 10-1-15,0 12-2 0,7 0-3 16,0 5-50-16,0 32-107 15,14 12-9-15,23-7-110 16,22 2-359-16</inkml:trace>
  <inkml:trace contextRef="#ctx0" brushRef="#br0" timeOffset="3992">4374 552 273 0,'0'0'278'0,"0"0"-127"0,0 0 3 15,0 0-30 1,0 0-33-16,-117-157-8 0,86 145-45 16,10 6-14-16,-3 6-7 15,10 0-14-15,-6 15-6 16,2 22 3-16,12 5 0 16,6 1-13-16,0 0 13 15,0-5 0-15,6-7 0 16,18-11 10-16,4-7-14 15,3-5 4-15,-10-8-12 16,10 0 9-16,-1-9 6 16,-2-23 4-16,-4-13 8 15,4-13-7-15,-11-8 65 16,3-11-6-16,-6-7-32 16,3 0 17-16,-10 3-40 15,7 18 7-15,-14 21 3 16,0 22-18-16,0 14 12 0,0 6-16 15,0 0-27-15,0 46 24 16,0 18-14-16,-21 18 17 16,14 1-3-16,-10 0 9 15,17-6-11-15,0-6 5 16,0-7-50-16,7-14 35 16,31-12-20-16,7-13 7 15,6-16 19-15,1-9-10 16,-1 0 19-16,-6-7 0 15,0-24 9-15,-7-5-3 16,-7-5-1-16,-18-1 5 16,1-1 38-16,-14 6-28 0,0 3 11 15,0 10-22-15,-14 7 2 16,1 11-9-16,-5 6-2 16,5 6-14-16,-8 31 12 15,-10 12-7-15,0 5 9 16,10-3 0-16,21-4-11 15,0-11 9-15,0-7-40 16,31-9 5-16,11-8 28 16,20-12-15-16,-4 0 24 15,7-6 0-15,-3-20 13 16,-10-8-4-16,-18-1 7 16,-3-4 0-16,-17-1 36 15,-4-3-37-15,-10 6 12 0,0 5-14 16,0 15-4-1,0 8-4-15,0 7-5 0,0 2-13 16,0 0 12-16,0 22-26 16,0 16 27-16,0 1 0 15,0 2-20-15,14-1 19 16,13-1-26-16,-2-1 6 16,-5-5 17-16,4-1-19 15,-17-8 21-15,-7-5 1 16,0-1-17-16,0-4 17 15,-45-6-21-15,-13-4-15 16,-18-2-28-16,-13-2-98 0,17 0-71 16,-4 0-128-16</inkml:trace>
</inkml:ink>
</file>

<file path=ppt/ink/ink18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5-18T13:13:19.320"/>
    </inkml:context>
    <inkml:brush xml:id="br0">
      <inkml:brushProperty name="width" value="0.05" units="cm"/>
      <inkml:brushProperty name="height" value="0.05" units="cm"/>
      <inkml:brushProperty name="color" value="#3165BB"/>
      <inkml:brushProperty name="fitToCurve" value="1"/>
    </inkml:brush>
  </inkml:definitions>
  <inkml:trace contextRef="#ctx0" brushRef="#br0">303 527 387 0,'0'0'183'15,"0"0"-6"-15,0 0-52 16,0 0-45-16,0 0 15 16,0 0-57-16,-28-89 2 15,-3 89-40-15,-20 28 14 16,-8 8-19-16,7 8 5 16,8 0 0-16,20-2-6 15,10-2 12-15,14-2-6 16,0-4 0-16,0-2 6 0,38-6-7 15,6-8 1 1,8-3-18-16,0-6-19 0,-8-3-89 16,-9-6-55-16,-11 0-110 15</inkml:trace>
  <inkml:trace contextRef="#ctx0" brushRef="#br0" timeOffset="369">385 667 433 0,'0'0'166'0,"0"0"3"15,0 0-65-15,0 0-14 16,0 0-45-16,0 0-27 16,0-12-15-16,0 18 0 0,-24 17-3 15,3 8 0-15,14 3 10 16,-10 0-10-16,10-2 0 15,7-3 1-15,0-7-8 16,0-7 7-16,7-12-5 16,24-3 4-16,7 0 1 15,7-3 14-15,-7-26-6 16,6 1-5-16,-16-9 65 16,-14-4-28-16,3 1 10 15,-17-3 2-15,0 7-42 16,-17 4 4-16,-11 9-14 15,-17 12-11-15,1 8 5 16,-1 3-35-16,0 6-73 0,14 22-35 16,18 4-116-16,13 2-257 15</inkml:trace>
  <inkml:trace contextRef="#ctx0" brushRef="#br0" timeOffset="482">385 667 454 0</inkml:trace>
  <inkml:trace contextRef="#ctx0" brushRef="#br0" timeOffset="1321">385 667 454 0,'282'-46'210'0,"-282"34"-73"0,0 9-35 16,0 1 12-16,0 2-67 16,0 0-32-16,0 0-15 15,0 23-10-15,0 13 10 0,0 2 0 16,-7-1 1-16,7 1-2 15,0-11 1-15,0-3 0 16,0-10 0-16,0-8 12 16,0-3-9-16,0-3-3 15,21 0 3-15,10-9 25 16,7-17-27-16,-11-6 6 16,4-5 24-16,-4 1-11 15,-9-2 19-15,2 1-5 16,-6 8-14-16,-4 7 30 15,-10 8-37-15,0 10 1 16,0 4-14-16,0 0 0 0,0 0-15 16,0 24-13-16,0 13 28 15,0 5 2-15,0 1-2 16,0-9 0-16,0-8-4 16,0-11-14-16,0-9 6 15,0-5-10-15,0-1 19 16,0 0-1-16,0 0 4 15,14-11 0-15,7-8 1 16,10-7 12-16,-7 3-13 16,3 0 0-16,-13 6 6 15,10 5-14-15,-17 7 8 16,0 2 0-16,-7 3-5 16,7 0-6-16,-7 0-4 0,0 14-2 15,0 9-11-15,0 0 24 16,0-6-21-16,0-3-17 15,0-8 24-15,0-3-34 16,10-3 32-16,-3 0 17 16,7 0 3-16,6-9 3 15,4-14-3-15,7-2 0 16,-3 2-1-16,3 3 8 16,-11 3-7-16,4 8 0 15,-17 4 8-15,0 5-21 16,7 0 13-16,-4 0-13 15,-3 11 5-15,7 9-9 16,-7 2 11-16,0-1-8 16,10-9-43-16,-10-4 28 0,13-8-8 15,-2 0 33-15,2 0-3 16,1-26 14-16,-4-8 2 16,-3-9 52-16,-7-6-10 15,17-2 39-15,-17-5-5 16,-7-5-23-16,0 4 28 15,0 5-53-15,0 9 10 16,0 18-5-16,0 16-41 16,0 6 17-16,0 3-18 15,0 26-33-15,-7 28 29 16,-17 20-4-16,10 7 8 0,7-4 0 16,7-3-24-1,0-8-65-15,0-12-62 0,14-11-47 16,17-14-7-16,-4-22-276 15</inkml:trace>
  <inkml:trace contextRef="#ctx0" brushRef="#br0" timeOffset="1480">1430 570 317 0,'0'0'176'0,"0"0"-7"15,0 0-68-15,0 0-22 16,0 0-39-16,0 0-36 0,45-49-8 15,13 49-36 1,1 0-159-16,3 14-249 0</inkml:trace>
  <inkml:trace contextRef="#ctx0" brushRef="#br0" timeOffset="5033">1881 294 266 0,'0'0'189'16,"0"0"-48"-16,0 0-19 15,0 0 17-15,0 0-54 16,0 0 4-16,-14-45-6 16,14 45-25-16,0 0 11 15,0 0-58-15,0 0-4 16,0 11-7-16,-7 23-1 15,0 15 0-15,0 3 1 16,-10 2 0-16,3-1-2 16,-10 1 4-16,4-9-2 15,13-11 0-15,0-11 12 16,7-14-13-16,0-7 1 16,0-2 0-16,0 0 21 0,0-2 20 15,0-24 71-15,0-11-77 16,0-9-30-16,14-5 18 15,-1-4-21-15,5-8 4 16,-5-5 13-16,1 7-13 16,-7 10-6-16,3 17 0 15,-3 17 15-15,0 11-19 16,-7 6 4-16,0 0-15 16,7 15 7-16,0 25-11 15,10 13 19-15,-3 8-2 16,-7-1 12-16,6-3-12 15,5-6 2-15,2-5 0 0,-6-9-17 16,17-8 10 0,-10-9 7-16,3-12-4 0,-11-8 16 15,11 0-12-15,-3 0 0 16,-7-14 3-16,10-21 8 16,-3-4-4-16,-11-13-6 15,-3-7 24-15,-7-8-16 16,0-4 5-16,0 8-14 15,0 3 10-15,0 15-8 16,-7 13-2-16,-3 15 0 16,10 12-3-16,0 5-4 15,0 0 3-15,0 7-71 16,0 40-90-16,0 12 50 16,-7 7-141-16,7 3-45 15</inkml:trace>
  <inkml:trace contextRef="#ctx0" brushRef="#br0" timeOffset="5432">2276 561 462 0,'0'0'174'0,"0"0"-27"15,0 0-47-15,0 0 7 16,0 0-32-16,0 0-39 0,-75-80 18 15,75 80-33 1,-7 0-17-16,-7 0-4 0,4 6 0 16,-18 19 0-16,11 1 0 15,3 6 5-15,0-4-13 16,14-2 8-16,0-7 0 16,0-4-5-16,0-6 13 15,0-4-8-15,7-5 0 16,14 0 10-16,3 0 6 15,-3-11-13-15,10-12-2 16,-18-3 22-16,4-6-18 16,-3-2 10-16,0 3-15 15,-14 3 14-15,0 5-20 16,0 8 6-16,0 10-51 16,0 5-24-16,0 0-133 0,-21 2-37 15,8 24-79-15</inkml:trace>
  <inkml:trace contextRef="#ctx0" brushRef="#br0" timeOffset="5555">2276 561 421 0</inkml:trace>
  <inkml:trace contextRef="#ctx0" brushRef="#br0" timeOffset="6409">2276 561 421 0,'103'11'142'0,"-103"-25"9"0,0 0-51 15,0 0-15-15,0 2 10 0,0 6-39 16,0-4-10-16,0 9-2 16,0 1-42-16,0 0 8 15,-24 0-10-15,4 0-5 16,-11 22-11-16,17 3 17 16,0 11-1-16,4-8 0 15,10 1-12-15,0-9 8 16,10-6-34-16,18-8-9 15,3-6 45-15,-4 0-5 16,11-6 7-16,-14-22 8 16,4-4-1-16,-4-9 31 15,-4-6 18-15,-3-5-6 16,-3-5 36-16,-7-9-42 0,0 0 8 16,-7-3-8-1,0 1-35-15,0 7 26 0,0 15-18 16,0 18-15-16,0 14 12 15,0 14-14-15,0 0-3 16,-7 17 1-16,-7 37-20 16,-3 19 17-16,10 9 5 15,0 1 0-15,7-3-6 16,0-8 6-16,0-12-10 16,0-9-20-16,7-14-24 15,10-11 32-15,-3-12-17 16,0-8 22-16,3-6 7 0,-10 0 20 15,14 0-9 1,-8-23 10-16,11-3-5 0,-3-6 28 16,-4-1-11-16,-3-1-3 15,-7-1 25-15,-7 12-40 16,0 4 16-16,0 9-10 16,0 8 0-16,0 2-22 15,0 0 10-15,-21 26-9 16,-10 17-6-16,0 2 16 15,18 3 0-15,13-7-1 16,0-7-13-16,0-14 3 16,13-6-7-16,18-8 4 15,0-6 5-15,14 0 9 16,-11 0 0-16,4-23 1 16,-7-8 11-16,-10-1-5 15,3-5 1-15,-24 3 1 16,0-2 28-16,0 3-33 0,0 8 9 15,0 7-13-15,0 12 12 16,0 6-22-16,0 0 10 16,0 0-30-16,-17 15 29 15,17 11-4-15,0 2-2 16,0 1 6-16,0-3-28 16,17 0 26-16,3-1-14 15,5-2-5-15,-5 2 17 16,-6 1-10-16,-4-3 12 15,-10 0-4-15,0-3 0 16,0-6 1-16,0-5 6 16,0-3 0-16,-17-6-3 0,-10 0 8 15,-11 0-5-15,-14-9 0 16,1-8-116-16,-1-3-121 16,14 7-213-16</inkml:trace>
</inkml:ink>
</file>

<file path=ppt/ink/ink18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5-18T12:49:51.064"/>
    </inkml:context>
    <inkml:brush xml:id="br0">
      <inkml:brushProperty name="width" value="0.05" units="cm"/>
      <inkml:brushProperty name="height" value="0.05" units="cm"/>
      <inkml:brushProperty name="color" value="#3165BB"/>
      <inkml:brushProperty name="fitToCurve" value="1"/>
    </inkml:brush>
  </inkml:definitions>
  <inkml:trace contextRef="#ctx0" brushRef="#br0">4067 677 585 0,'0'0'271'0,"0"0"-129"16,0 0 15-16,0 0 0 16,0 0-68-16,0 0-15 0,-155-129-33 15,155 121-17-15,0 0 1 16,0 4-25-16,31 4-4 15,20 0 1-15,15 0-6 16,9 0 6-16,-2 20 3 16,-15 6 0-16,-13 3-10 15,-21 5 9-15,-17 3-2 16,-7 6 3-16,0 9-8 16,-45-3 3-1,-7-4 5-15,-13-8 0 0,10-5-3 16,3-12 7-1,25-9-4-15,10-6 0 16,10-1 11-16,7-2-13 16,0 1 2-16,0-3 0 0,0 0-8 15,7 0 6-15,31 0 2 16,6 0-7-16,25 0 15 16,3 0-9-16,18 0 1 0,-1 0 0 15,0 0-8-15,15 0 10 16,-15 0-4-1,7 0-37-15,-17 0-115 16,-17 0-89-16,-34-5-125 0</inkml:trace>
  <inkml:trace contextRef="#ctx0" brushRef="#br0" timeOffset="569">4328 22 659 0,'0'0'139'0,"0"0"9"0,0 0-8 16,0 0-31-16,0 0-33 15,0 0-57-15,-261-28 17 16,202 39-4-16,1 18-28 0,-4 8 20 15,-4 3-6 1,15 8-12-16,-8 10 19 16,8 14-25-16,6 7 10 15,0 17-2-15,14 6-1 16,25 4-1 0,6 5-6-16,0 1 0 15,58 2-2-15,31-6 4 0,21-5-2 16,25-14 0-16,6-23 4 15,-7-23-2-15,-7-23 0 16,-17-17 1 0,0-3 45-16,3-18-19 15,-3-30 15-15,18-18 2 0,-5-14-23 16,-2-15 25-16,-4-13-27 16,-14-9-7-16,-28-6 9 0,-23-3-19 15,-52 3 12-15,0 9-11 16,-89 14 3-1,-45 11 0-15,-14 19-8 0,-7 17 0 16,21 17-9-16,17 12 5 16,28 12 4-1,-1 10 0 1,15 2-24-16,9 0-12 16,8 0-43-16,-1 31-23 15,4 12-29-15,21 5-146 16,-4 10-176-16</inkml:trace>
  <inkml:trace contextRef="#ctx0" brushRef="#br0" timeOffset="2072">3836 1317 217 0,'0'0'350'0,"0"0"-156"15,0 0-39-15,0 0-3 16,0 0-42-16,0 0-26 16,0-8-23-16,0 8-33 15,-7 0 1-15,-31 20-8 16,-13 11 1-16,-21 9 19 15,-18 6-24-15,-13 9 4 16,-24 4 6-16,-21 8-20 16,-14-2 11-16,-16 6-10 15,-1 1-5-15,7-4 21 16,17-1-21-16,7-8 4 16,21-4 5-16,24-4-8 0,24-8 5 15,17-6-9 1,10-8 2-16,25-7-2 0,3-7 1 15,17-6-1-15,0-7 1 16,7-2 8-16,0 0-7 16,0 0 0-16,0 0 1 15,0 0 6-15,0 0-6 16,0 0-3-16,0 0 0 16,0 0-15-16,0-9-23 15,0-8-73-15,0 3-42 16,0 3-107-16,0 5-212 15</inkml:trace>
  <inkml:trace contextRef="#ctx0" brushRef="#br0" timeOffset="2695">570 2384 575 0,'0'0'128'16,"0"0"-11"-16,0 0 4 0,0 0-11 16,0 0-42-1,0 0-22-15,0 0-8 0,20 0-19 16,18 0-10-16,7 0-8 15,6 0 8-15,8 0-9 16,-1 0 0-16,-3 0 3 16,-20 0-4-16,-4 0 1 15,-18 0 0-15,-13 0-1 16,0 3-4-16,0 8 2 16,0 3 3-16,-13 10 0 15,-32 4 9-15,-7 1-9 16,1-1 0-16,6-2-8 15,14-9-3-15,11-5 8 16,13-6-5-16,7-1 5 16,-11-5-2-16,11 0 10 0,0 0-5 15,0 0 12-15,0 0-12 16,18 0 0-16,19-5-1 16,15 1-13-16,0 4 13 15,-1 0-8-15,-6 0 9 16,0 22-3-16,-25 4 0 15,4 3 2 1,-17 0 1-16,-7 3 0 0,0-7 10 16,0 1-10-16,-24-6 9 15,-21-6 4-15,-20-11-13 16,-11-3 19-16,11 0-19 16,7 0-10-16,13-17-8 0,21-6-46 15,10-5-29-15,7-1-98 16,7-8-126-16</inkml:trace>
  <inkml:trace contextRef="#ctx0" brushRef="#br0" timeOffset="3199">841 1961 389 0,'0'0'290'0,"0"0"-119"16,0 0-13-16,0 0-60 16,0 0-10-16,-220-106-29 0,176 106-48 15,-1 6 9-15,-7 31-20 16,-6 17 3-16,-11 18 0 16,4 22 0-16,-11 15 4 15,4 13 3-15,3 10-8 16,24 0 5-1,25-7-7-15,20-7-1 0,0-24-5 16,38-14-1-16,51-20 5 16,21-8 1-16,14-18 2 15,27-11-2-15,11-15 1 16,17-8 0-16,-1 0 13 16,-16-37-7-16,-14-14 34 0,-14-15 19 15,-31-20-15-15,-14-17 27 16,-30-14-27-16,-28-6-15 15,-31-2 6-15,-7 1-30 16,-69 14 16-16,-27 0-20 16,-17 13 8-16,-11 14-9 15,-3 17 0-15,-7 18-2 16,14 19-9-16,17 15 8 16,7 14-7-16,20 2-13 15,25 56-60-15,34 22-50 16,24 23-169-16,17 9-419 15</inkml:trace>
  <inkml:trace contextRef="#ctx0" brushRef="#br0" timeOffset="4666">5311 1323 436 0,'0'0'179'0,"0"0"2"16,0 0-31-16,0 0-22 16,0 0-35-16,0 0 14 15,-168-135-65-15,151 133-4 16,10-1-3-16,0 3-22 15,7 0 11-15,0 0-24 16,0 0-9-16,24 31 4 16,41 24-5-16,45 22 10 15,31 6 6-15,24 3 1 16,11-3 0-16,-4-3-6 16,6-9-1-16,-16-5 7 0,-7-9-1 15,-14-11-6-15,-14-3 1 16,-24-3 2-16,0-6 9 15,-13 3-8-15,-1-5-2 16,-13-6 11-16,-4-4-8 16,-10-5-2-16,-21-5 3 15,-3-6-5-15,-14-4 19 16,-17-2-12-16,0 0-2 16,-7 0 16-16,0 0-17 15,0 0 13-15,0 0-1 16,0 4-16-16,0-4 16 15,0 2-17-15,0-2 0 0,0 0-1 16,0 0 6 0,0 0-5-16,0 3 0 15,0-3 3-15,0 3-7 0,0-3 4 16,0 0 0-16,0 0-3 16,0 0 9-16,0 0-6 15,0 0 0-15,0 0 3 16,0 0-2-16,0 0-1 15,0 0 0-15,0 0 2 16,0 0 5-16,0 0-7 16,0 0 0-16,0 0 2 15,0 0-2-15,0 0 0 16,0 0 0-16,0 0-2 0,0 0 6 16,0 0-4-1,0 0 0-15,0 0 0 0,0 0-8 16,0 0 8-16,0 0-5 15,0 0 5-15,0 0-43 16,0 0-25-16,0 2-33 16,0-2-35-16,0 0-13 15,0 0 4-15,0 0-35 16,0 0 2-16,0 0-53 16,0 0-106-16</inkml:trace>
  <inkml:trace contextRef="#ctx0" brushRef="#br0" timeOffset="5279">7543 2493 514 0,'0'0'156'0,"0"0"4"16,0 0-10-16,0 0-28 15,0 0-21-15,0 0-22 16,-7-83-22-16,-7 74 2 16,-3 4-27-16,10-1-3 15,-14 0-5-15,-3 2-17 16,4 2 7-16,6 2-14 16,4 0 3-16,3 0-11 15,7 0 3-15,0 12-2 16,0 8 5-16,0 6-4 15,0 2 4-15,24 1 2 16,3-4 0-16,18 7-1 16,0-4 2-16,6 1-1 15,-13-3 0-15,-7-4 6 16,-10-1-6-16,-4-1 0 16,-10-4 0-16,-7 2-5 0,0-5 6 15,0-3-1-15,0 1 3 16,-17-2 2-16,-11-3-3 15,-10-1-2-15,-6-5-40 16,-1 0-39-16,0 0-134 16,7-3-124-16,4-27-282 15</inkml:trace>
  <inkml:trace contextRef="#ctx0" brushRef="#br0" timeOffset="5349">7543 2493 500 0</inkml:trace>
  <inkml:trace contextRef="#ctx0" brushRef="#br0" timeOffset="5409">7543 2493 500 0,'-28'-140'172'0,"49"134"-68"15,10 6-20-15,14 0-56 0,6 0-20 0,14 0-8 16,-6 0-61-16,-8 0-262 16</inkml:trace>
  <inkml:trace contextRef="#ctx0" brushRef="#br0" timeOffset="5914">7656 2027 689 0,'0'0'181'16,"0"0"-66"-16,0 0 21 15,-230-78-15-15,161 73-63 16,-10 5-17-16,-4 0-6 16,-6 5-27-16,0 32 13 15,6 12-11-15,11 20-10 16,7 16 18-16,3 18-18 16,17 15 8-16,11 10-8 0,16 10 10 15,12 2-12 1,6-6 2-16,24-11 0 0,48-17-10 15,24-17 9 1,24-21 1-16,11-23 0 16,20-22 4-1,11-23-1-15,17-2 1 0,-24-44-4 16,-21-14 18 0,-31-11 4-16,-21-18 27 15,-30-23-3-15,-7-19-19 16,-25-15 13-16,-13 3-23 0,-7 14-7 15,-14 16 19-15,-61 16-28 16,-22 10 3-16,-19 10-4 16,-25 13 2-16,0 13-9 0,6 20 5 15,12 17-27-15,16 14-18 16,28 0-68 0,10 50-65-16,25 17-188 0,-8 15-535 0</inkml:trace>
  <inkml:trace contextRef="#ctx0" brushRef="#br0" timeOffset="6799">693 3371 628 0,'0'0'242'0,"0"0"-44"16,0 0-42-16,0 0-27 15,0 0-35-15,0 0-51 16,-72-55 14-16,72 55-34 16,0 0-18-16,0 0-3 15,38 29 6-15,27 19-8 16,32 21 15-16,20 17-15 15,10 16 19-15,0 13-17 16,-3 8-2-16,-11 5 7 16,-16-4-2-16,-8-12-5 15,-17-10 0-15,-20-25 6 0,-8-17-9 16,-6-14 3-16,-7-13 0 16,-10-6 2-16,3-7 1 15,-10-6-3-15,-1-2 0 16,5-1 8-16,-18-6-7 15,7 1-1-15,-7-6 0 16,0 0 6-16,0 0 0 16,0 0-2-16,6 0-1 15,-6 0 2-15,0 0-10 16,0 0 3-16,0 0-61 0,-6 0-48 16,-46 12-171-1,-17 19-189-15</inkml:trace>
  <inkml:trace contextRef="#ctx0" brushRef="#br0" timeOffset="7286">1924 4777 540 0,'0'0'291'0,"0"0"-150"16,0 0 57-16,0 0-39 15,0 0-75-15,-257-60-7 16,219 60-49-16,7 0 1 16,3 0-24-16,-3 11-2 0,0 38-6 15,-3 22-2-15,3 24 5 16,10 19-4-16,4 8 7 16,17 2-4-16,0-12 1 15,24-24 0 1,14-19-6-16,21-29 3 0,13-14 1 15,10-17-4-15,15-9 7 16,6 0-1-16,10-35 3 16,-3-14 3-16,-7-8 1 15,-20-9-5-15,-18-8 8 16,-6-16 11-16,-15-7-15 16,-13-5 13-16,-17 2-7 0,-14 5-11 15,0 13 16 1,-27 10-16-16,-42 15 3 0,3 9-4 15,-16 11 5-15,10 11-6 16,3 10 1-16,11 9-14 16,13 7-7-16,0 0-52 15,25 0-34-15,2 20-49 16,18 9-83-16,0 2-22 16,0 0-127-16</inkml:trace>
  <inkml:trace contextRef="#ctx0" brushRef="#br0" timeOffset="7744">2028 5123 362 0,'0'0'234'0,"0"0"-111"15,0 0 50-15,0 0-20 16,0 0-28-16,0 0-56 15,31-115 10-15,-31 87-34 16,0-1-29-16,-14 9 18 16,-17 4-24-16,0 3 6 15,3 8-10-15,-3 2-1 16,-6 3-9-16,2 0 4 16,-3 6-9-16,7 17 6 15,18 5-22-15,6 10-4 0,7-4 22 16,0-5-29-16,0-7-1 15,20-11 2-15,18-5-2 16,7-6 6-16,-7 0 22 16,0 0 9-16,-11-6 7 15,-13-2-4-15,-4 2 15 16,-3 6 21-16,-7 0-16 16,0 0 1-16,0 0-23 15,0 0-1-15,0 20 0 16,0 20 3-16,7 8 0 15,-7 10-3-15,0-1 4 16,0-5-8-16,0-7-30 0,0-11-246 16,0-16-419-16</inkml:trace>
  <inkml:trace contextRef="#ctx0" brushRef="#br0" timeOffset="8649">6683 3653 261 0,'0'0'185'16,"0"0"-27"-16,0 0 10 16,0 0-22-16,96-168-38 15,-78 136-13-15,-12 7-5 0,-6 5-19 16,0 8 2-16,0 6-24 15,0 3-1-15,0 3-15 16,0 0-33-16,0 0 5 16,0 17-5-16,-37 27 0 15,-8 19 1-15,-13 10 1 16,-18 14 13-16,-7 1 15 16,-3 7-14-16,4 2 15 15,-1 3-18-15,1 3-8 16,3 2 16-16,10-5-19 15,4-8 6-15,6-12 1 0,8-11-5 16,-4-12 6-16,20-3-8 16,-3-5 0-16,7-12 12 15,4-11-12-15,10-12 5 16,10-8 0-16,7-6-4 16,0 0 13-16,0 0-5 15,0 0-4-15,0 0 15 16,0 0-21-16,0 0 7 15,0 0-3-15,0 0 2 16,0 0-14-16,24-12 4 16,21-8-47-16,20-3-38 15,-7 9-85-15,-20 12-217 16,-24 2-494-16</inkml:trace>
  <inkml:trace contextRef="#ctx0" brushRef="#br0" timeOffset="14541">5899 4737 524 0,'0'0'120'0,"0"0"1"0,0 0-2 16,0 0-16-16,0 0-28 15,0 0-1-15,-82-92-42 16,58 92-3-16,-4 0 6 0,-3 0-31 15,-7 0 1-15,-13 18-5 16,-1 13 6-16,-6 12-13 16,-1 10 7-16,1 23 0 15,3 13-7-15,3 13 10 16,25 9-3-16,3-8 0 16,24-5 6-16,0-13-14 15,62-8 8-15,24-14 0 16,27-18-12-16,4-15 21 15,10-22-9-15,7-8 3 16,-10 0 6-16,3-20 3 16,-17-8-11-16,-13-7 13 15,-15-4 47-15,-17-4-23 0,-3-15 27 16,-27-7-8-16,-11-12-32 16,-17-15 23-16,-7-11-28 15,-7-2-13-15,-45 1 2 16,-24 12 3-16,-20 16-12 15,-14 10 0-15,0 17-2 16,14 12-4-16,27 9 6 16,18 12-8-16,13 15 4 15,10 1-61-15,-23 5-27 16,-11 41-56-16,-4 23-42 16,-9 13-10-16,9 10-90 15</inkml:trace>
  <inkml:trace contextRef="#ctx0" brushRef="#br0" timeOffset="15134">5555 5192 325 0</inkml:trace>
  <inkml:trace contextRef="#ctx0" brushRef="#br0" timeOffset="18306">5624 5042 421 0,'0'0'175'0,"0"0"-68"0,0 0 15 16,0 0-39-16,0 0-40 16,0 0 7-16,0 0-39 15,0 0 1-15,0 0 10 16,0 0-21-16,21 0 16 16,10 0-13-16,7-2 0 15,-1-4-1-15,-9 4-3 16,-14-2 0-16,10 4 0 15,-11 0 5-15,-6 0-5 16,4 0 0-16,-4 0-13 0,-1 12 6 16,1 8-3-1,0 5 10-15,-7 5-6 0,7-2 14 16,-7 7-8-16,0 4 1 16,0 4 0-16,0 3 14 15,0 0-12-15,0-1 3 16,0 1-3-16,-7-11 6 15,0-4-3-15,7-11-6 16,0-3 2-16,0-6-2 16,0-5 3-16,0-3-3 15,0-3 2-15,0 0 9 16,0 0-2-16,0 0-9 16,0 0-30-16,-13 0-36 15,-18 0-172-15,17 0-104 16</inkml:trace>
  <inkml:trace contextRef="#ctx0" brushRef="#br0" timeOffset="18579">5779 5308 239 0,'0'0'196'16,"0"0"-116"-16,0 0-19 16,0 0 9-16,0 0-21 0,0 0-32 15,0-5 15-15,0 5-13 16,7-3 2-16,24-3 3 16,7-8-14-16,20-1 10 15,18-5-15-15,-4 1-5 16,-14 4-13-16,-27 7-322 15</inkml:trace>
</inkml:ink>
</file>

<file path=ppt/ink/ink18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5-18T12:57:57.648"/>
    </inkml:context>
    <inkml:brush xml:id="br0">
      <inkml:brushProperty name="width" value="0.05" units="cm"/>
      <inkml:brushProperty name="height" value="0.05" units="cm"/>
      <inkml:brushProperty name="color" value="#3165BB"/>
      <inkml:brushProperty name="fitToCurve" value="1"/>
    </inkml:brush>
  </inkml:definitions>
  <inkml:trace contextRef="#ctx0" brushRef="#br0">3050 1388 509 0,'0'0'121'0,"0"0"40"0,0 0 5 0,0 0-41 16,0 0-37-16,0 0 29 15,327-10-40-15,-135-13-5 16,1 2-53-16,-1 5-6 16,1 2-11-16,-14 2 5 15,-32 4-14-15,-30 5-8 16,-48 3-146-16,-41 0-289 16</inkml:trace>
  <inkml:trace contextRef="#ctx0" brushRef="#br0" timeOffset="-2071">1396 863 655 0,'0'0'166'0,"0"0"-62"16,0 0 32-16,0 0-27 0,0 0-28 15,0 0-29-15,0 0-30 16,-38-6 2-16,38 6-13 16,0 0-11-16,0-2 15 15,0-1-15-15,24-7 2 16,21-1 10-16,20-5-6 15,25-2 10-15,-1-2-10 16,7 1-3-16,-13 4 3 16,-4 1-6-16,-10-1 0 15,-18 7 0-15,-13-1 6 16,-10 3-6-16,-11 4 0 16,-17 2 2-16,0-3-4 15,0 3 5-15,0 0-3 16,0 0 11-16,0-3-8 15,0 1 9-15,-24-8-12 0,-14 2 9 16,-7-1-15-16,4 1 6 16,-14 2 0-16,3 0-2 15,8 0 8-15,16 4-6 16,-3 2 0-16,18 0 1 16,6 0-9-16,7 0 8 15,0 0-7-15,0 0 6 16,0 0-22-16,7 0 23 15,37 2 0-15,8 10 1 16,6-1-7-16,11 1 6 16,-11-4 0-16,1 7-2 15,-8-4 9-15,-6 6-7 16,-7-2 0 0,-17 2 1-16,-4 0-6 0,-17-3 5 15,0 4 0-15,0-2-1 0,-17 2 7 16,-18-5-12-1,-3 2-1-15,1-4-68 16,16-1-74-16,11-10-162 16,10 0-341-16</inkml:trace>
  <inkml:trace contextRef="#ctx0" brushRef="#br0" timeOffset="-1413">2710 468 630 0,'0'0'268'0,"0"0"-112"15,0 0 16-15,0 0-56 16,0 0-50-16,0 0-51 16,-45-39-14-16,45 39-1 15,7 0-8-15,31 3 8 16,20 17 0-16,0 5 4 15,18 4 0-15,-11 0-4 16,4 5 0-16,-10-3-2 16,-15 1 7-16,-16-3-5 15,-11-7 0-15,-17-2 6 0,0-3-15 16,-7-5 2 0,-44-6-19-16,6-6 6 0,-7 0-15 15,21 0 32-15,24-13 0 16,7-15-4-16,0-3 6 15,7-7-10-15,45-4 11 16,-1 2-5-16,1 3 11 16,-7 5-3-16,-7 8 3 15,-18 11-4-15,-3 2 21 16,-3 8-15-16,-7 0-4 16,0 3-1-16,10 0-1 15,-17 0-2-15,14 3 0 16,-7 17 1-16,0 6-8 0,10-1 7 15,-10 3 0-15,6 2 3 16,8-5 2-16,3-2-5 16,14-6 0-16,7-5 5 15,-1-7-4-15,1-5 0 16,-11 0-1-16,4 0 32 16,-24-9-3-16,10-13 9 31,-24-4 2-16,0-5-13-15,0-7 13 0,-7 1-24 0,-38-2-8 16,1 4-1-16,-8 6-4 0,1 9-3 16,6 9 0-1,7 8-7-15,7 3 4 0,11 0-29 16,6 9-44-16,14 22-43 0,0 0-95 16,27 1-155-16,32-9-366 15</inkml:trace>
  <inkml:trace contextRef="#ctx0" brushRef="#br0" timeOffset="-1023">3947 432 592 0,'0'0'216'16,"0"0"-27"-16,0 0-20 16,0 0-34-16,0 0-51 0,0 0-44 15,-103-126 4 1,93 126-35-16,10 0-9 0,0 2 0 15,0 24-17-15,0 11 17 16,0 6 0-16,0 4 3 16,10-5-8-16,11-2 5 15,23-5-4-15,1-10 0 16,7-8 4-16,13-11 0 16,-3-6 11-16,-4 0-10 15,-13-3 14-15,-14-22-10 16,-24-10 11-16,-7-5 36 15,0-6-26-15,-24-2-1 16,-21-1-10-16,-6 9-14 16,-8 6 7-16,1 8-8 15,6 11 0-15,14 10-5 0,7 5-6 16,4 0-56 0,10 26-65-16,17 8-110 0,0-3-84 15,44-13-339-15</inkml:trace>
  <inkml:trace contextRef="#ctx0" brushRef="#br0" timeOffset="-534">4384 182 687 0,'0'0'218'0,"0"0"-7"16,0 0-33-16,-14-145-42 15,7 125-54-15,-10 9-31 0,10 5 6 16,7 6-41-16,0 0-9 15,0 14-7-15,0 26-2 16,0 17 0-16,0 12 2 16,0 5 0-16,0 0 0 15,14 1 6-15,3-10-6 16,-3-8 0 0,7-10 4-16,-4-13-12 0,10-14-5 15,-3-6-40-15,7-14 4 16,4 0-44-16,-4 0-9 15,-18-26-38-15,-13-5 9 16,0-6 41-16,-13-3 39 16,-39 2 9-16,7-1 35 0,-6 5 7 15,13 8 20 1,0 3 33-16,18 9-7 16,-5 5-1-16,25 3 4 15,0 6-4-15,0-3 5 0,0 3-40 16,0 0-9-1,31 0-1-15,28 0 17 16,23 0 12-16,15-11-13 0,-8-4-16 16,-10 7 7-1,-10 2-7-15,-24 6-48 16,-18 0-94-16,-10 0-65 16,-17 12-107-16</inkml:trace>
  <inkml:trace contextRef="#ctx0" brushRef="#br0" timeOffset="-194">2864 1117 230 0,'0'0'436'0,"0"0"-267"16,0 0 20-16,0 0-13 15,0 0-54-15,0 0-76 16,244-59-3-16,-65 21 11 0,34 4-39 16,18 3 2-1,-8 5-5-15,-10 9-6 0,-27 3-3 16,-35 8-3-16,-34 3-7 16,-41 3-26-16,-35 0-105 15,-31 9-119-15,-10 14-97 16</inkml:trace>
  <inkml:trace contextRef="#ctx0" brushRef="#br0" timeOffset="213054">5247 1723 144 0,'0'0'595'0,"0"0"-481"15,0 0-32-15,0 0 27 16,0 0-9-16,0 0-69 16,-10-25-3-16,10 25-28 15,0 3-12-15,0 31 6 0,0 9 6 16,0 6 0-16,0-4 0 15,0 4 11-15,0-7-12 16,0 2 1-16,0-13 0 16,0-5 0-16,0-9 1 15,0-8-1-15,0-5 0 16,0-4 11-16,0 0-7 16,0 0 10-16,0 0 22 15,-14-30 65-15,0-10-96 16,0-15 4-16,-3-8-1 15,4-5 3-15,6 0-11 16,0-4 0-16,7 6 0 0,0-3-4 16,0 4 6-1,0 8-2-15,14 8 0 0,6 12 6 16,4 12-11-16,-3 7 5 16,3 10-13-16,3 8 10 15,4 0-25-15,0 0-1 16,-3 14 22-16,-11 17-29 15,-10 12 18-15,-7 14-6 16,0 6-8-16,0-1 24 16,-24 5-6-16,-4-10 14 15,11-11 0-15,10-6-2 16,0-9-3-16,7-5 5 16,0-6-11-16,0-9 4 15,0 4-4-15,0-6 3 16,0-4 6-16,0 0-18 0,14 1 16 15,17 3-14-15,7-4-2 16,0-1 18-16,3-2-39 16,4 1-7-16,6-3-51 15,4 0-73-15,-20 0-100 16</inkml:trace>
  <inkml:trace contextRef="#ctx0" brushRef="#br0" timeOffset="213428">5852 1861 136 0,'0'0'298'15,"0"0"-165"-15,0 0-23 16,0 0-45-16,0 0-14 16,0 0-40-16,-7-48 3 15,7 48-14-15,0 0-12 16,0 0 11-16,0 2 0 15,0 7-1-15,0-6-3 16,0-1-11-16,0-2 16 16,7 0 0-16,10 0 2 15,-3 0 17-15,-7-16-7 16,0-5 18-16,-7-1 41 0,0-2-38 16,0 7 10-1,0-3-4-15,-7 9-31 0,-21 2-1 16,4 7-7-16,-7-2-5 15,18 4 0-15,6 0-14 16,0 0-59-16,7 4-54 16,7-2-87-16,51-2-368 15</inkml:trace>
  <inkml:trace contextRef="#ctx0" brushRef="#br0" timeOffset="213848">6358 1378 441 0,'0'0'181'0,"0"0"-48"15,0 0-23-15,0 0-16 16,0 0-41-16,0 0-19 16,0-74-13-16,0 71-19 15,0 3 8-15,0 0-10 16,-7 0-8-16,0 0-3 15,-17 11 13-15,17 17-2 16,-14 7 0-16,11-1 4 16,10 6-8-16,0 0 4 15,0 1 0-15,0 1-4 16,17 1 7-16,11-3-3 16,9-2 0-16,-12-4 3 0,-5 0-8 15,4-3 5-15,-10 1 0 16,-7-3-7-16,0-4 9 15,-7-5-2-15,0-6 0 16,0-2 5-16,-7-4-6 16,-24-8 1-16,-14 0 0 15,4 0 15-15,-4 0-9 16,7-6-5-16,1-8-1 16,23-6-73-16,7-2-68 15,7 1-102-15,0-1-198 16</inkml:trace>
  <inkml:trace contextRef="#ctx0" brushRef="#br0" timeOffset="214175">6571 1667 233 0,'0'0'136'16,"0"0"-53"-16,0 0-4 15,0 0-28-15,0 0-40 16,0 0 4-16,0-3-15 16,0 3 0-16,0 0 2 15,17 0 1-15,4 0 19 16,3 0 23-16,-11 0 0 16,1 0 27-16,-3-6-13 15,-11-7-3-15,0 0 11 0,0-4-38 16,0 3-2-16,0-3-21 15,-25 2 4-15,5 7-19 16,-4 3 9-16,3 5-53 16,4 0-91-16,3 0-121 15,14 0-315-15</inkml:trace>
  <inkml:trace contextRef="#ctx0" brushRef="#br0" timeOffset="214621">6825 1401 397 0,'0'0'150'0,"0"0"-48"16,0 0-18-16,0 0-7 15,0 0-76-15,0 0 4 16,103-32-5-16,-44 32 9 15,-8 0-10-15,-6-3 1 16,-14 3 0-16,-17-2 1 16,-14 2 5-16,0 0-6 15,0 0 7-15,0-6-3 16,-14 0-8-16,-17-2-3 16,10 2 7-16,4 6-7 0,-3 0 3 15,6 0 4-15,-3 0 0 16,10 6 5-16,-7 16-8 15,7 9 3-15,0 7 0 16,-10 2 16-16,17 3-15 16,0 2 15-16,0 2-1 15,0-2-7-15,0-2 20 16,0-3-19-16,0-6-5 16,7-5 10-16,3-10-9 15,-3-1-3-15,0-7-2 16,-7 1 0-16,0 2-76 15,0 1-229-15</inkml:trace>
  <inkml:trace contextRef="#ctx0" brushRef="#br0" timeOffset="-214596.73">5140 2433 496 0,'0'0'146'0,"0"0"-44"16,0 0 4-16,0 0-34 15,306-75 0-15,-92 35-28 16,47-9-20-16,4 7-14 0,-18 7-2 16,-47 13-8-1,-59 10 0-15,-52 9-10 0,-48 3-15 16,-23 0-74-16,-18 0-25 15,0 0-84-15,-59 18-99 16</inkml:trace>
  <inkml:trace contextRef="#ctx0" brushRef="#br0" timeOffset="-214414.73">5433 2545 276 0,'0'0'200'0,"0"0"-96"16,0 0-21-16,0 0-8 15,0 0 7-15,220-27 18 16,-35-13-18-16,46-9-46 0,13 7-30 16,-14 5 5-16,-37 13-11 15,-38 11-1-15,-59 13-58 16,-58 0-220-16</inkml:trace>
</inkml:ink>
</file>

<file path=ppt/ink/ink18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5-18T13:02:32.009"/>
    </inkml:context>
    <inkml:brush xml:id="br0">
      <inkml:brushProperty name="width" value="0.05" units="cm"/>
      <inkml:brushProperty name="height" value="0.05" units="cm"/>
      <inkml:brushProperty name="color" value="#3165BB"/>
      <inkml:brushProperty name="fitToCurve" value="1"/>
    </inkml:brush>
  </inkml:definitions>
  <inkml:trace contextRef="#ctx0" brushRef="#br0">401 127 732 0,'0'0'183'0,"0"0"-34"16,0 0 11-16,0 0-31 16,0 0-67-16,0 0 14 15,0 0-42-15,62-111-11 16,-62 105 2-16,-10 1-18 15,-18 1-5-15,-23 4-2 16,-18 0-2-16,-10 6-5 0,-4 26 7 16,18 5 0-1,20 3-10-15,14 0 7 16,31 0 2-16,0 1 1 0,0-5-28 16,0-4 27-16,14-3-27 15,17-4 8-15,0-2 15 16,10 0-21-16,21-3 15 15,-3 0 10-15,-1-3-1 16,0 1-4-16,-20-8 6 16,-14 1 0-16,-17-2-8 15,-7-3 4-15,0 5-3 16,-24 4-9-16,-27 5 16 16,-8-2 2-16,-6-7-2 15,20-4 0-15,0 0 4 16,21-7 3-16,11 3-7 0,13-3 0 15,0 0 4-15,0 0-16 16,0 0 12-16,0 0-26 16,0 6 12-16,0 2-41 15,0 6 12-15,6 9 41 16,8 6 2-16,3 5-9 16,-17 9 9-16,0 11 0 15,0 4 10-15,0 8-8 16,0-4 15-16,-17 4-5 15,3-6-10-15,8-11 25 16,6-7-19-16,0-13 0 16,6-9 15-16,19-5-21 0,9-10 20 15,-3-5-1-15,14 0-8 16,-1 0 27-16,8 0-32 16,-7-14-3-16,-25 2-5 15,-3 4-37 1,-17 5-132-16,-24 3-351 0</inkml:trace>
</inkml:ink>
</file>

<file path=ppt/ink/ink1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5-18T11:55:43.810"/>
    </inkml:context>
    <inkml:brush xml:id="br0">
      <inkml:brushProperty name="width" value="0.05" units="cm"/>
      <inkml:brushProperty name="height" value="0.05" units="cm"/>
      <inkml:brushProperty name="color" value="#3165BB"/>
      <inkml:brushProperty name="fitToCurve" value="1"/>
    </inkml:brush>
  </inkml:definitions>
  <inkml:trace contextRef="#ctx0" brushRef="#br0">0 102 767 0,'0'0'150'0,"0"0"-11"0,0 0-30 15,0 0-36-15,0 0-52 16,0 0-20-16,82-23 31 15,4 6-25-15,11-3 4 16,-15 6-8-16,-13-4 2 16,-35 16-5-16,-17-4 0 15,-10 6 1-15,-7 0-2 16,0 0-1-16,0 0 1 16,-7 0-3-16,-24 0 4 15,1 0-1-15,9 0 1 0,-3 14 0 16,10 6 10-16,-7 3-7 15,15 9 17-15,-5 0 3 16,4 12-9-16,7 0 19 16,-6 4-10-16,6 7-10 15,-7-10 10-15,-7-1-15 16,4 1 4-16,3-2 5 16,7 4-17-16,0-14 12 15,0-3-12-15,0-4 2 16,0-8-1-16,0-4-1 15,0-8-1-15,7 0-5 16,-7-6-44-16,0 0-57 0,0 0-188 16,31 0-531-16</inkml:trace>
</inkml:ink>
</file>

<file path=ppt/ink/ink19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5-18T13:01:25.324"/>
    </inkml:context>
    <inkml:brush xml:id="br0">
      <inkml:brushProperty name="width" value="0.05" units="cm"/>
      <inkml:brushProperty name="height" value="0.05" units="cm"/>
      <inkml:brushProperty name="color" value="#3165BB"/>
      <inkml:brushProperty name="fitToCurve" value="1"/>
    </inkml:brush>
  </inkml:definitions>
  <inkml:trace contextRef="#ctx0" brushRef="#br0">394 402 448 0,'0'0'183'15,"0"0"8"-15,0 0-61 16,0 0-14-16,0 0-14 16,0 0-37-16,0-100 3 15,0 100-49-15,0 0-16 16,0 0-6-16,0 16 3 15,0 19 0-15,6 8 0 16,5 11 11-16,-4 3-14 0,-7 3 3 16,0 1 0-16,0-7 0 15,0-8 7 1,7-10-7-16,-7-9 0 0,0-13 10 16,6-8-15-16,1-6 5 15,10 0 0-15,4 0 7 16,17-6 1-16,14-23-1 15,13-5-7-15,-3-3-23 16,-4 6-25-16,-20 7-61 16,-17 16-35-16,-14 2 5 15,-1 6-78-15,5 0-59 16</inkml:trace>
  <inkml:trace contextRef="#ctx0" brushRef="#br0" timeOffset="389">1047 442 138 0,'0'0'232'16,"0"0"-137"-16,0 0-7 16,0 0-32-16,0 0-12 15,0 0-17-15,0-6-23 16,0 6-2-16,0 0-2 15,0 6 1-15,0 8 0 16,0-2-1-16,0-4 0 0,0-2 4 16,0-4 0-16,0-2-4 15,7 0 19-15,7 0 33 16,-4 0 26-16,-3-11-32 16,0-6-9-16,-7 0 8 15,0-2-35-15,0 6 9 16,0-1-17-16,0 2 9 15,0 6-22-15,-7 6 11 16,0 0-23-16,-10 0-59 16,3 0-98-16,0 0-10 15,14 10-339-15</inkml:trace>
  <inkml:trace contextRef="#ctx0" brushRef="#br0" timeOffset="837">1611 135 137 0,'0'0'346'0,"0"0"-202"0,0 0 5 16,0 0-57-16,0 0-23 16,0 0-23-16,-38-65-33 15,31 65 9-15,7 0-22 16,-7 0-10-16,7 0 9 15,-7 23-9-15,7 3 10 16,-10 2-2-16,10 1 10 0,0 5-8 16,0 3 0-16,0-3 3 15,0-2-7-15,0-7 4 16,24 1 0-16,21-3-4 16,-1-3 7-1,1-2-3-15,7-1 0 16,-14-6 0-1,-11 0-3-15,-3-2 3 0,-17 2 0 16,-7 1-2 0,0 2 4-16,0 3-2 0,-7 3 5 15,-38 0-3-15,1-2 17 16,-8-8-19-16,7 3 3 16,1-11 2-16,6-2 2 15,7 0-14-15,4 0-19 0,2 0-65 16,19-8-10-16,6-12-109 15,0-6-346-15</inkml:trace>
  <inkml:trace contextRef="#ctx0" brushRef="#br0" timeOffset="1249">1951 342 366 0,'0'0'117'0,"0"0"-38"0,0 0 25 16,0 0-40-16,0 0-56 16,0 0-5-16,-7 2-3 15,7 7 0-15,0-3 0 16,0-1 3-16,7 1-3 16,7-6 3-16,10 0-2 15,-17 0 15-15,0 0 6 16,0 0 22-16,-7-11 1 15,0-1-24-15,0 3 8 16,0 2-17-16,0-2-11 16,-7 5 2-16,0-1-3 15,-7 5 0-15,4 0-1 16,3 0-13-16,7 0-5 16,-7 0-62-16,7 0-43 15,0 0-29-15,0 0-177 0</inkml:trace>
  <inkml:trace contextRef="#ctx0" brushRef="#br0" timeOffset="1641">2278 119 351 0,'0'0'161'0,"0"0"-43"16,0 0 4-16,0 0-41 0,0 0-11 15,0 0-30 1,-83-29-21-16,83 24 9 0,7 1-25 16,31-1 0-1,14-1-3-15,-1 0 8 0,11-2-8 16,3 2 0-16,-6 0 1 16,-1-2-8-16,-13 4 7 15,-14 2-26-15,-17-1-15 16,-14 3-20-16,0 0 46 15,0 0 4-15,-35 0-33 16,-3 0 1-16,-6 0 38 16,13 0 5-16,3 0 1 15,4 0 6-15,17 5 0 16,1 5 5-16,-1 4-2 16,7 3 15-16,0 0-8 0,0 3 13 15,0 11 9-15,0 6-24 16,0 9 17-16,7 0 4 15,6-3-10-15,1-3 5 16,3-2-27-16,-3-4 6 16,0-3-7-16,10-3 5 15,-17 1-16-15,0-6-53 16,-7-6-366-16</inkml:trace>
</inkml:ink>
</file>

<file path=ppt/ink/ink19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5-18T13:02:07.750"/>
    </inkml:context>
    <inkml:brush xml:id="br0">
      <inkml:brushProperty name="width" value="0.05" units="cm"/>
      <inkml:brushProperty name="height" value="0.05" units="cm"/>
      <inkml:brushProperty name="color" value="#3165BB"/>
      <inkml:brushProperty name="fitToCurve" value="1"/>
    </inkml:brush>
    <inkml:brush xml:id="br1">
      <inkml:brushProperty name="width" value="0.05" units="cm"/>
      <inkml:brushProperty name="height" value="0.05" units="cm"/>
      <inkml:brushProperty name="color" value="#177D36"/>
      <inkml:brushProperty name="fitToCurve" value="1"/>
    </inkml:brush>
  </inkml:definitions>
  <inkml:trace contextRef="#ctx0" brushRef="#br0">126 1737 305 0,'0'0'490'0,"0"0"-325"16,0 0-4-16,0 0-16 15,0 0-48-15,0 0-42 16,-7-73 9-16,7 73-38 16,0 0-19-16,0 0-7 15,0 28-5-15,0 17-5 16,0 10 10-16,0 5 0 16,0-3 1-16,7-6-1 15,11-10 0-15,2-13-2 16,1-10 8-16,10-7-6 15,0-11 0-15,3 0 4 0,4 0-3 16,0-29 0-16,0-2-1 16,-1-3 12-16,-16-7-8 15,-7 1-2-15,3 2 3 16,-10 12 1-16,-7 13-6 16,0 11 0-16,0 2 0 15,7 0-2-15,6 0-4 16,5 14 0-16,9 13-3 15,4 5 8-15,0 0-3 16,-10-9 4-16,-1-3 0 16,-3-8-4-16,-10-4 8 15,7-2-4-15,-7-6 0 0,-7 0 4 16,10 0-7 0,4 0 3-16,0-29 0 0,10-8 7 15,3-3-3-15,4 3 2 16,-10 14-6-1,-4 3 6-15,4 8-11 0,-7 4 5 16,10 5 0-16,7 3-5 16,-4 0-3-16,18 23 6 15,-7 14-7-15,-1 9-16 16,-2 0 12-16,3-3-38 16,-1-13 17-16,-6-12 26 15,-10-13 6-15,3-5 2 16,-3 0 0-16,-1-37 2 15,11-8 8-15,0-15-2 16,-10-11 27-16,-7-3 13 16,10-10-21-16,-11 1 4 15,-6 0-7-15,-7 3-15 16,0 3 15-16,-20 11-18 16,-18 15 4-16,0 22 11 15,17 21-20 1,8 8 9-16,13 0-10 0,0 34-8 0,0 29 5 15,0 17-11-15,6 12 14 16,22 2 0-16,10-6 4 16,13-2-7-16,1-9 3 0,0-17-19 15,3-11 11 1,-21-23-33-16,4-15-7 0,-7-11-27 16,-11 0-64-16,-6 0-62 15,-14-17-29-15,0-8-137 16</inkml:trace>
  <inkml:trace contextRef="#ctx0" brushRef="#br0" timeOffset="205">1203 1577 103 0,'0'0'477'0,"0"0"-296"15,0 0-61-15,0 0-39 0,0 0-24 16,0 0-21-16,213-91-19 15,-124 82-14-15,1 4 5 16,-15-1-15-16,-23 6 7 16,-39 0-93-16,-13 0-128 15,-6 0-242-15</inkml:trace>
  <inkml:trace contextRef="#ctx0" brushRef="#br0" timeOffset="652">164 1238 195 0,'0'0'344'0,"0"0"-152"0,0 0-49 16,0 0-34-16,0 0-54 15,0 0-35-15,-65 14-20 16,54 17-14-16,5-3 14 16,6-8 0-16,0-5 2 15,6-7-4-15,19 1 6 16,6-6-1-16,-11-3 5 0,11 0-3 15,-17 0 13-15,0-20 16 16,-8-3 28-16,-6 3 37 16,0-3-24-16,0 0-17 15,0 6-10-15,-20 0-19 16,-11 6-6-16,3 7-23 16,-9 4 3-16,-1 0-7 15,-7 6-14-15,31 26-29 16,1 5-91-16,13 6-103 15,0 5-21-15,27 4-393 16</inkml:trace>
  <inkml:trace contextRef="#ctx0" brushRef="#br0" timeOffset="21810">11913 1003 423 0,'0'0'480'0,"0"0"-375"0,0 0 36 16,0 0-30-16,0 0-52 15,0 0-7-15,-89-92-45 16,109 92 1-16,42 0-8 16,10 14-7-16,25 15 3 15,-1 6 4-15,-7 5 0 16,-6-1-8-16,-32 1 15 15,-6 1-7-15,-31-10 0 16,-7-8 1-16,-7-9-11 16,0-5 2-16,-14-7-31 15,-17-2 14-15,-3 0-12 16,10-5 31-16,17-18-1 0,7-6 14 16,0-11-5-1,38-9-2-15,20-4 0 0,7-8-4 16,4 10 12-16,-17 11-7 15,-8 12 2-15,-30 10 4 16,0 13 14-16,-14 2-5 16,0 3-1-16,0 0-4 15,10 0-11-15,4 8-5 16,7 24-2-16,3 4 7 16,7 11-2-16,-4-2 2 15,11 1 0-15,14-5-4 16,-8-13 9-16,1-5-5 15,0-9 0-15,-8-12 9 16,-9-2-5-16,3 0-3 16,-4-8 8-16,-9-21 53 0,-5-5-15 15,-6-9 5 1,-7-2-12-16,0-7-28 0,-38 3 15 16,-27 7-27-16,-11 2 0 15,-3 11 0-15,21 12 6 16,13 10-6-16,21 7 0 15,17 0-20-15,7 30-28 16,0 16-63-16,59 2-43 16,9-2-64-16,-2-12-196 15</inkml:trace>
  <inkml:trace contextRef="#ctx0" brushRef="#br0" timeOffset="22154">13416 934 576 0,'0'0'211'0,"0"0"-47"16,0 0-28-16,0 0-7 16,0 0-61-16,0 0-8 15,-104-63-48-15,98 77-8 16,6 21-8-16,-7 8 1 16,7-1 3-16,0-1-1 15,0-7 6-15,38-8-5 16,6-9 0-16,8-5 3 15,-1-12-5-15,1 0 6 16,-14 0-2-16,-11-6 17 0,-9-17-3 16,-12-9 46-1,-6-8-14-15,0-5-29 0,-17-7 23 16,-34 0-42-16,-8 7 1 16,-6 8-1-1,13 14 4-15,14 11-10 0,25 12-1 16,13 0-86-16,0 24-62 15,27 1-129-15,18-2-128 16</inkml:trace>
  <inkml:trace contextRef="#ctx0" brushRef="#br0" timeOffset="22582">13900 471 252 0,'0'0'669'0,"0"0"-471"16,0 0-48-16,0 0-6 16,0 0-53-16,0 0-44 15,0-131-11-15,0 137-36 16,0 30-7-16,0 15 5 16,0 12 1-16,0 5 1 15,0 5 0-15,0 1 2 16,0-3-5-16,0-2 4 15,14-12-1-15,0-8 0 16,-7-15 11-16,10-14-21 16,-10-11 10-16,-7-5-51 0,0-4 12 15,0 0-26 1,0-4 36-16,0-25 24 0,-24-5-31 16,-21 0-19-16,-13 2 28 15,-8 4 8-15,15 5 19 16,6 6-20-16,28 5 20 15,17 7 0-15,0 2 9 16,0-6-7-16,62 1-2 16,3-4-15-16,31 1 9 15,-6 2-67-15,-8-2-102 16,-3-3-128-16</inkml:trace>
  <inkml:trace contextRef="#ctx0" brushRef="#br0" timeOffset="22867">14203 62 574 0,'0'0'257'16,"0"0"-102"-16,0 0-10 15,0 0-10-15,0 0-64 16,0 0-6-16,-58-62-32 15,102 84-28-15,15 30-5 16,13 17 0-16,4 10 1 0,-1 16 7 16,-3 2-1-1,-3 5-2-15,-34-1-2 0,-4-1 9 16,-31-9-9 0,0-2-3-16,-59-9-10 0,-30-11-77 15,-32-2-369-15</inkml:trace>
  <inkml:trace contextRef="#ctx0" brushRef="#br0" timeOffset="11918">7656 403 513 0,'0'0'211'0,"0"0"-18"16,0 0-31-16,0 0-3 15,0 0-36-15,-58-146-55 16,51 143 6-16,7 3-28 0,0 0-24 15,-7 14-7-15,-17 43-15 16,-3 32-9-16,-11 31 7 16,-7 12 4-16,7 8 3 15,11 2-3 1,10 5-1-16,10-4 12 0,7-7-8 16,0-16-3-16,31-19 0 15,13-22 6-15,8-12-7 16,-1-25-1-16,1-19-6 15,13-17-30-15,11-6-109 16,-11-20-110-16,4-26-315 16</inkml:trace>
  <inkml:trace contextRef="#ctx0" brushRef="#br0" timeOffset="19950">8110 1009 834 0,'0'0'185'16,"0"0"7"-16,0 0-77 0,0 0-29 15,0 0-26-15,0 0-54 16,0 0 14-16,-14 6-20 16,14 42-2-16,0 12-6 15,-10 0 16-15,3 3 2 16,7-9 12-16,-7-11-18 15,7-12 18-15,0-13-22 16,0-10 0-16,0-8 2 16,0 0 6-16,0 0-8 15,0 0 13-15,0-26-9 16,0-22 57-16,7-24-29 16,24-11-32-16,0-8 20 0,-10 2-13 15,-7 6-7 1,-8 18 0-16,-6 14 12 0,0 16-9 15,0 15-3-15,0 12 0 16,0 8 7-16,11 0-5 16,3 14-4-16,23 31-1 15,15 21-15-15,6 12 13 16,8 7 5-16,9 4 0 16,1-3-9-16,-4-8 17 15,-3-22-8-15,-11-16 0 16,-20-21 4-16,-3-12-11 15,-4-7 7-15,-11 0 0 16,11-24 7-16,0-18-2 0,-10-14 4 16,-14-14-6-1,-7-9 7-15,0-11 2 0,0-1-12 16,0 2 0-16,0 12-2 16,0 20 9-16,-14 19-7 15,14 21 0-15,-7 11 8 16,7 6-19-16,0 0 11 15,0 0-18-15,0 35 9 16,27 14-64-16,11 11 14 16,0 9-55-16,-7 4-115 15,-3 0-95-15,2-2-89 16</inkml:trace>
  <inkml:trace contextRef="#ctx0" brushRef="#br0" timeOffset="20341">9310 1266 333 0,'0'0'329'0,"0"0"-156"15,0 0-17-15,0 0-32 16,0 0-35-16,0 0-28 16,-65-77-12-16,65 77-40 15,0 0-9-15,0 28 0 16,0 9-14-16,0 6 14 15,0-3-3-15,27-3 11 0,4-8-8 16,7-9 0 0,-10-8 2-16,3-9-6 0,-7-3 4 15,-4 0 0-15,-6 0 14 16,-7-18-10-16,3-5 12 16,-10-11 12-16,0-6 10 15,0-8 16-15,0-4-39 16,-24 0-2-16,4 12-8 15,-11 15 2-15,0 7-7 16,3 16 0-16,-10 2-15 16,7 0 13-16,18 37-108 15,13 9-103-15,0 5-76 16,31-5-385-16</inkml:trace>
  <inkml:trace contextRef="#ctx0" brushRef="#br0" timeOffset="21061">9792 1242 678 0,'0'0'203'0,"0"0"-5"0,0 0-70 16,0 0-12-16,0 0-54 16,0 0-27-16,-141-107 10 15,120 107-40-15,-3 0-1 16,3 8-4-16,-3 24-7 15,4 10 5-15,-1 11 2 16,11-6 0-16,10 2-10 0,0-9 10 16,37-11-6-1,15-9 2-15,0-9-26 0,-8-11 24 16,1 0-13-16,-7 0 19 16,-7-23-6-16,-11-14 11 15,11-15-5-15,-17-14 25 16,7-16-12-16,-4-11 25 15,-3-9-17-15,-14-1-13 16,0 6 21-16,0 10-28 16,0 25 6-16,0 20 11 15,0 22-15-15,-7 14 13 16,7 6-16-16,0 9 3 16,0 41-9-16,0 29-20 0,14 17 26 15,10 10 0-15,-4 0 7 16,11-7-8-16,7-10 1 15,-4-17 0-15,4-20-9 16,0-16 7-16,0-15-7 16,-11-13-1-16,4-8-6 15,0 0 13-15,4 0 3 16,-4-25 0-16,0-4 2 16,-4-5 2-16,-3-7-4 15,-10-5 0-15,-14 1 12 16,0 5-8-16,0 6 1 15,-14 8 0-15,-24 9 18 16,7 9-17-16,4 8-1 16,3 0-5-16,3 8 1 0,14 25-9 15,7 14 8 1,0 5 0-16,0-1-13 0,35-9 18 16,16-1-5-16,4-13 0 15,-13-8 5-15,13-8-11 16,-4-9 6-16,-6-3-4 15,6 0-3-15,-16-3-15 16,-4-20-27-16,-18-1-64 16,-13-1-163-16,0 2-245 15</inkml:trace>
  <inkml:trace contextRef="#ctx0" brushRef="#br0" timeOffset="122890">1024 3465 493 0,'0'0'179'0,"0"0"-16"15,0 0-25-15,0 0-49 16,0 0 26-16,0 0-23 15,0 0-42-15,0 0 28 16,0 0-43-16,-7-126 6 16,7 122 7-16,0 2-42 15,0-2 26-15,0 4-17 16,0 0-13-16,0 0 19 16,0 0-21-16,0 0 0 0,-7 0-1 15,7 0-3-15,0 0-3 16,0 0 4-16,0 10 2 15,0 10-12-15,0 8 13 16,0-2 0-16,7 3-1 16,13-4 6-16,11-2-10 15,7-12 5-15,0-2-27 16,3-9 21-16,-3 0-11 16,0 0 17-16,0-9 1 15,0-19 12-15,-4-3-12 16,-3-9-1-16,-10-6 7 15,-4-3 7-15,-10-2-12 0,-7-1 3 16,0 9 30-16,0 9-33 16,0 9 23-16,-24 10-7 15,17 9-9-15,0 6 23 16,7 0-26-16,0 0-5 16,0 0-1-16,0 0-9 15,0 6 3-15,0 31-7 16,0 24 13-16,0 16-1 15,0 20 1-15,0 14 0 16,0 1 0-16,0 0 10 16,0-16-11-16,0-10 1 15,0-15-19-15,14-14 12 16,17-14-9-16,-1-17 4 16,8-14 11-16,4-12-14 15,-5 0 10-15,15-6 5 16,-7-28 0-16,-8-7 14 0,1-4-11 15,-24-9 0-15,0-9 12 16,-14 0-10-16,0-3 13 16,-21 9-18-16,-24 8 5 15,-6 12-18-15,-14 11 12 16,-11 9 1-16,11 12-5 16,3 5-26-16,10 0-37 15,14 0-97-15,18 0-162 16,13 0-156-16</inkml:trace>
  <inkml:trace contextRef="#ctx0" brushRef="#br0" timeOffset="123369">890 3033 119 0,'0'0'307'0,"0"0"-166"16,0 0 1-16,0 0-32 0,0 0-35 15,0 0 14-15,0-32-33 16,0 32-13-16,0 0-41 15,0 0-2-15,-7 0-2 16,0 3-18-16,-7 11 20 16,4 3 11-16,10-5-9 15,0-4-2-15,0-4 4 16,0-4 5-16,17 0 5 16,4 0 11-16,-4 0 11 15,-3 0 38-15,6-12-29 16,-9-2 11-16,-5-1-2 15,-6 1-37-15,0 3 34 16,0-4-29-16,-6 4-21 16,-19 2 3-16,-12 3-4 0,9 4 0 15,-10 2-5-15,7 0-14 16,4 0-28-16,3 17-104 16,17 9-75-16,7 2-125 15</inkml:trace>
  <inkml:trace contextRef="#ctx0" brushRef="#br0" timeOffset="124025">2210 2672 482 0,'0'0'237'0,"0"0"-43"0,0 0-43 16,0 0-7 0,0 0-51-16,0 0-19 0,-76-93-1 15,69 93-51-15,7 0 18 16,-6 0-38-16,-15 0 10 15,4 34-10-15,-4 23 0 16,-10 20 0-16,11 14 3 16,20 11 6-16,0 7-3 15,0-2-8-15,6-5 3 16,25-13 0-16,4-14 1 16,3-16-4-16,-1-13 0 15,-6-15 1-15,-3-7-6 16,3-13-68-16,-4-11-91 15,4 0-105-15,0 0-253 0</inkml:trace>
  <inkml:trace contextRef="#ctx0" brushRef="#br0" timeOffset="138293">2581 3290 430 0,'0'0'194'15,"0"0"-35"-15,0 0 19 16,0 0-27-16,0 0-29 16,0 0-35-16,0 0-29 15,-89-51 5-15,89 44-25 16,0 7-14-16,0 0 24 16,0 0-37-16,0-2 3 15,0 2-11-15,0-3 7 16,0 3-10-16,0-3 0 15,14-2 0-15,10 0-7 0,10 1 6 16,4 4 1-16,0 0-1 16,0 14-2-16,-1 12-1 15,-9 9 4-15,-4-1-5 16,-10 0-1-16,-7 0-11 16,-7-5 5-16,0-6-27 15,0-2-35-15,0-5 15 16,-14-5-12-16,-10-5 8 15,3-6 48-15,-3 0 12 16,10-12 3-16,7-19 12 16,7-9-9-16,0 0 11 15,0-1-10-15,7 8-2 16,24 1 7-16,-3 4-7 16,3 2-2-16,7 9 0 0,-11-1 8 15,4 10-7-15,-10 0-1 16,3 5 0-16,-11 3 0 15,5 0 1-15,-11 0-1 16,6 0 0-16,1 5-1 16,-7 9-2-16,3 4 3 15,-3 3 0-15,-7-3 1 16,7 6 3-16,0 2-4 16,7-5 0-16,3 1 4 15,3-8-4-15,5-3 0 16,-5-5 0-16,4-3 3 15,-3-3 0-15,-7 0 2 16,10-6 13-16,-11-14-3 16,1 0 39-16,-14-3-21 0,0-3-14 15,0-6 18-15,0 1-21 16,-20 0 5-16,-18 3-9 16,0 4-7-16,4 8 2 15,9 7-7-15,-2 9-9 16,3 0 8-16,-7 0-53 15,3 34-30-15,22 6-56 16,6 3-120-16,0-6-98 16</inkml:trace>
  <inkml:trace contextRef="#ctx0" brushRef="#br0" timeOffset="138700">3396 3250 162 0,'0'0'367'15,"0"0"-167"-15,0 0-47 16,0 0-10-16,0 0-43 16,0 0-31-16,0-77 9 15,0 77-39-15,0 0-7 16,-7 0-27-16,7 0 0 16,-7 0-10-16,-3 8-11 15,3 21 16-15,7 3-3 16,0-2 6-16,0-1-3 15,7-5 0-15,24-4-5 0,14-12-2 16,-1-5 5-16,-13-3 2 16,-3 0 7-16,-4 0-7 15,-17-23 10-15,0 1 2 16,-7-4-10-16,0-1 35 16,0-1-9-16,-14 2-16 15,-17 3 9-15,0 3-18 16,4 6-3-16,3 5 0 15,3 3-9-15,14 6 4 16,7 0-75-16,-7 0-94 16,7 4-101-16,0 13-45 15</inkml:trace>
  <inkml:trace contextRef="#ctx0" brushRef="#br0" timeOffset="139173">3723 2993 572 0,'0'0'223'0,"0"0"-21"16,0 0-46-16,0 0-19 15,-17-167-48-15,17 157-41 16,0 4 14-16,-7 6-41 16,7 0-20-16,0 0-2 15,0 31-22-15,0 21 23 16,0 13-2-16,0 10 10 15,7 2-9-15,-7-2 1 16,0-13-4-16,0-8 2 16,0-16-66-16,17-13-30 15,-17-10-42-15,7-10-11 16,0-5 5-16,-7 0-4 0,0-2 33 16,0-19 75-1,0-5 7-15,-14-2 35 16,-17-1 10-16,10 4 21 15,-3-1 44-15,10 6 0 16,8 8-5 0,-1 3 4-16,7 8-9 0,0 1 2 15,0 0-36-15,0 0-30 0,0 0 0 16,34 0-1-16,18 0 0 16,10 0 4-16,17 0-4 15,3 0-68-15,-6-10-146 16,-4-1-284-16</inkml:trace>
  <inkml:trace contextRef="#ctx0" brushRef="#br0" timeOffset="139523">4497 3030 518 0,'0'0'140'0,"0"0"15"16,0 0-28-16,0 0-17 15,0 0 1-15,0 0-60 16,-89-9-2-16,89 6-16 16,0 3-30-16,0-3-6 15,31 1 0-15,13-4 3 16,15 0 0-16,23 1 3 0,-3 2-6 16,-3 0 0-16,-4 3-119 15,-17 0-50-15,-34 0-65 16,-7 8-124-16</inkml:trace>
  <inkml:trace contextRef="#ctx0" brushRef="#br0" timeOffset="139705">4531 3164 419 0,'0'0'141'0,"0"0"-15"0,0 0-17 16,0 0-41-16,0 0-35 0,0 0-31 15,79 6 57 1,-17-6-4-16,3 0-41 0,18 0 11 16,-11 0-25-16,4 0-3 15,-11 0-156-15,4 0-338 16</inkml:trace>
  <inkml:trace contextRef="#ctx0" brushRef="#br0" timeOffset="140043">5243 2996 274 0,'0'0'348'15,"0"0"-218"-15,0 0-26 16,0 0-10-16,0 0-41 16,0 0-34-16,-69-9 15 15,69 6-21-15,0 3 0 16,17-3-9-16,28-2-4 16,13-4 15-16,8 0-15 15,2 1 0-15,-2 5-2 16,-1 0-4-16,-20 3-96 15,-8 0-37-15,-23 0-78 0,-14 0-112 16</inkml:trace>
  <inkml:trace contextRef="#ctx0" brushRef="#br0" timeOffset="140219">5205 3096 116 0,'0'0'305'0,"0"0"-170"0,0 0-16 15,0 0-52-15,0 0-26 16,0 0-3-16,82 0 12 16,-16 0-4-16,-1 0-7 15,18 0-15-15,6 0-18 0,0-7-6 16,-6 2-19-16,-18 2-254 16</inkml:trace>
  <inkml:trace contextRef="#ctx0" brushRef="#br0" timeOffset="141727">6013 3030 645 0,'0'0'150'0,"0"0"-13"0,0 0-17 16,0 0-7-16,0 0-61 16,0 0-4-16,-7-95-13 15,7 84-33-15,21 0 15 16,3 2-17-16,-4 4 0 16,4 5-4-16,-10 0-4 15,17 0 8-15,-3 5 0 16,2 24-9-16,-9 8 6 15,3 6 0-15,-17 3 3 16,0-1-8-16,0-5 11 16,-7-9-3-16,0-7 0 0,0-13 1 15,0-7-5 1,7-4 4-16,-7 0 0 0,0 0 19 16,7 0-8-16,3-19 23 15,4-9-21-15,-1-9-8 16,11 0 18-16,4-3-23 15,3 0 1-15,-10 8 4 16,9 1 0-16,-16 11-5 16,3 9 0-16,-10 5 0 15,0 6-7-15,7 0-4 16,-7 14-3-16,3 23 11 16,4 3-21-16,-7 0-7 15,0 0 11-15,10-12-25 16,-3-8 11-16,-1-5 4 15,1-9 3-15,3-6 27 16,4 0-6-16,3 0 6 0,-3-29 12 16,10-6-11-16,-11-1 32 15,4-7-11-15,-10 3-2 16,-7 3 14-16,-7 5-21 16,0 9 21-16,0 12-5 15,0 2-12-15,0 9 6 16,0 0-23-16,0 0-12 15,0 0 9-15,0 23-18 16,7 10 21-16,10 11 0 16,-3-4 1-16,-1-3-8 15,12-8 1-15,-12-6-17 16,1-8 17-16,10-10-15 0,-3-5 18 16,3 0 2-16,-4 0 2 15,11-20 5-15,-17-12-5 16,10 1-1-16,-3 0 14 15,-14 2-11-15,0 0 24 16,-7 8-2-16,0 6-20 16,0 5 25-16,0 5-25 15,0 5-3-15,0 0-4 16,0 0-3-16,0 5-11 16,0 20 14-16,0 11 0 15,17 1-5-15,-3 0 7 16,10-6-13-16,-4-5 6 0,1-11-29 15,10-7 28 1,7-8 4-16,-1 0 4 0,8-8 3 16,0-21-3-16,-11-5 0 15,11-6 3-15,-21-9 6 16,-10 4-2-16,-7-7 32 16,-7-2-12-16,0 2 28 15,-38 3-20-15,3 7-11 16,-9 10 9-16,6 15-30 15,24 9 13-15,4 8-16 16,10 0 0-16,0 20-1 16,0 34-17-16,0 14 18 15,10 9-6-15,4-2 16 16,7-12-10-16,-4-6 0 0,10-15-14 16,4-13 6-16,7-9-19 15,-4-11-10-15,21-9 23 16,-3 0-33-16,0-14 6 15,-1-18 9-15,-13-8 0 16,7-3 31-16,-11-5-11 16,4-1 11-16,-14 0-8 15,-10 7 13-15,-14-1-4 16,0 3 13-16,0 5 9 16,-7 1 17-16,-10 11-6 15,10 5 1-15,0 10 10 16,7 6-32-16,0 2 14 15,0 0-24-15,0 0 7 0,0 0-14 16,0 0 5-16,0 0-10 16,0 0 7-16,0 0-3 15,0 8 6-15,0 1 0 16,0-4 6-16,0 4-10 16,0 0 4-16,0 2 0 15,0 3-4-15,0 4 10 16,-7 8-6-16,0 8 0 15,0 8 4-15,-3 8-12 16,3-3 8-16,7 3 0 16,0-7-2-16,0-9 5 15,0-6-8-15,24-5-19 0,21-6-76 16,13-3-35-16,8-11-97 16,9-3-183-16</inkml:trace>
  <inkml:trace contextRef="#ctx0" brushRef="#br0" timeOffset="142209">8169 2272 690 0,'0'0'157'16,"0"0"14"-16,0 0-22 0,0 0-45 15,0 0-32-15,0 0-72 16,-45-26-2-16,62 64-1 16,24 19 3-16,4 14 4 15,0 12 3-15,-14 11-3 16,0 3 8-16,-18 4-12 15,-13-1 0-15,0-9-1 16,-13-2-2 0,-49-12-191-16,-10-6-448 0</inkml:trace>
  <inkml:trace contextRef="#ctx0" brushRef="#br0" timeOffset="147861">2715 4231 430 0,'0'0'184'0,"0"0"-50"16,0 0-9-16,0 0-31 0,0 0-35 15,0 0-2 1,-55-92-28-16,55 89-28 0,0 3-2 16,0 0 0-16,0 0-1 15,38 3-8-15,7 20 20 16,0-1-10-16,-1 7 0 16,-6 3 0-16,-17 3-4 15,-4-1 4-15,-17 0-1 16,0-2-1-16,0-1-47 15,-24-8-26-15,-4-12 10 16,4-8 30-16,11-3 32 16,6 0 6-16,7-6-1 15,0-22-2-15,0-6 2 16,7-12-3-16,30-7 1 0,-2-1 0 16,3 0 3-16,6 3 1 15,1 5-2-15,-7 3 8 16,-11 12-8-16,4 3 17 15,-17 7-3-15,-7 10-4 16,-7 7 34-16,0 4-3 16,0 0-9-16,0 0-7 15,0 0-27-15,0 0-2 16,0 12-1-16,-21 14 3 16,14 2 4-16,1 7-3 15,6 8-1-15,0 5 0 16,0 4 10-16,0 3-13 15,27-12 3-15,18-9-8 16,-1-14 4-16,15-17-17 16,3-3 21-16,3-6-5 0,-6-31 12 15,2-15-4 1,-19-6 1 0,-4-1 7-16,-21-1 40 15,-10 3 4 1,-7-4 3-16,0 6 3 15,0 7-25 1,-18 14 6 0,5 14-15-1,-1 11-9 1,7 7 8 0,-10 2-26-16,10 0-5 15,-7 20-2-15,7 25 3 16,7 22 2-16,0 6 2 15,0 16 0-15,0-3-5 16,28-8 5 0,3-16-39-16,0-16-35 15,-11-20-45-15,4-12-6 0,-17-14-45 16,0 0-31 0,-7-5-78-16</inkml:trace>
  <inkml:trace contextRef="#ctx0" brushRef="#br0" timeOffset="148764">3441 4085 199 0,'0'0'199'0,"0"0"-84"0,0 0 6 0,0 0-73 0,0 0-40 0,0 0 20 0,155-9 23 15,-66 9 17 1,-6 0 12-16,6-11-6 0,-17-7-25 16,-13 2 11-16,-22 2-17 15,1-1-20-15,-17 4 21 16,-11 4-14-16,-10-1 21 16,0 2 1-16,0 0-22 15,0 1 0-15,-10 2-18 16,-11 3-9-16,8 0-1 15,-5 0-2-15,5 3 0 16,6 26-2-16,7 14 2 16,0 2-4-16,0 1 4 15,20 0 0-15,18-15-6 16,7-5 6-16,-7-14 0 0,13-12-2 16,-6 0 3-16,0 0-1 15,-8-27 0-15,-9-4 0 16,-4 0 8-16,-17-4-1 15,-7 1-7-15,0-3 1 16,0 4 12-16,0 12-5 16,-17 7 4-16,3 10-11 15,14 4 9-15,0 0-10 16,0 0-7-16,0 0 7 16,0 26-13-16,0 9 13 15,0-1 0-15,24 3 0 16,-3-3-7-16,10-4 8 15,-4-5-2-15,11-9 1 16,-7-6-27-16,-4-10 26 16,4 0-6-16,7-7 7 0,-10-21 0 15,3-6 6-15,0-1-6 16,-11 1 0-16,4 2 6 16,-17 10-3-16,7 1-3 15,-7 13 0 1,-7 6-8-16,7 2 8 0,10 0-8 15,-3 14 6-15,17 13-10 16,-18 5 6-16,1 0 6 16,10-6 0-16,-17-9-6 15,7-5 7-15,-7-7-1 0,-1-5 0 16,-6 0 4 0,11 0-1-16,-4 0-3 0,6-11 0 15,11-15-2-15,-10 6 4 16,7-9-2-16,-14 7 0 15,17 2 9-15,-17 2-11 16,6 9 2-16,-13 4 0 16,0 5-8-16,11 0 6 15,-4 0-3-15,6 9-1 16,1 11 0-16,10 5 0 16,-10-2 6-16,0-6 0 15,3-2-4-15,-3-7 4 16,-14-8 0-16,7 0-1 15,-1 0 6-15,12 0-5 16,2-3 0-16,11-17 0 0,-10 0 0 16,10 0 3-16,-11 0-3 15,4 4 0-15,-3 3 5 16,-4 5-11-16,-3 6 6 16,0 2-15-16,3 0-7 15,4 15-49-15,-1 18-46 16,4 1-99-16,-3 0-104 15</inkml:trace>
  <inkml:trace contextRef="#ctx0" brushRef="#br0" timeOffset="149595">6212 3862 645 0,'0'0'110'16,"0"0"18"-16,0 0 11 15,0 0-44-15,0 0-40 16,0 0 3-16,0 0-54 16,-65-28 3-16,116 18-2 15,8 5 2-15,17-4 3 16,-11 6-10-16,-14 3 0 0,-20 0 0 15,-10 0 0 1,-14 0 0-16,-7 3-2 0,0 15 1 16,0 7 1-16,-52 7 0 15,-6 4 2-15,-7-1 1 16,10-7-3-16,20-10 0 16,28-7 0-16,7-5-4 15,0 0 1-15,0 0 3 16,35 2 0-16,3-2 8 15,13-4-6-15,1 4 0 16,-1-6-2-16,11 0-7 16,3 0-23-16,-6 0-141 0,-8 0-107 15,-20-14-217 1</inkml:trace>
  <inkml:trace contextRef="#ctx0" brushRef="#br0" timeOffset="150496">6814 3882 409 0,'0'0'161'0,"0"0"15"0,0 0-57 16,0 0-43-16,0 0-39 16,0 0-31-16,34-32 13 15,21 24-6-15,-20-4-8 16,3 3 18-16,-7 1-16 15,-18 0 18-15,-6 2 15 16,-7 2-4-16,0-1 40 16,0 0-51-16,-7-1-16 0,-13 0 4 15,-4 4-10-15,3 2-2 16,4 0-1-16,3 0-7 16,0 19 6-16,7 7-2 15,-3 2 3-15,10 1-5 16,0-3 8-16,10-4-3 15,32-10 0-15,13-9 1 16,3-3-4-16,1 0 3 16,-1-11 0-16,-6-12-3 15,-15 0 7-15,-13 3-4 0,-3 3 4 16,-21-1 2 0,0-1 23-16,0 1 7 0,0-2-7 15,-14 6 15-15,-10 3-31 16,17 8 11-16,1 3-14 15,6 0-9-15,0 0-2 16,0 11-23-16,20 12 24 16,11 6 0-16,7-1 4 15,0 1-4-15,6 4 0 16,-9 0 8-16,10-2-11 16,-15-5 3-16,-9-4 0 15,3-1-6-15,-24-11 8 16,0-3-2-16,0-2 0 0,0 1-24 15,-51-2 10 1,13-4 13-16,0 0-2 0,24 0-5 16,14 0 11-16,0-18-3 15,0-8 0-15,52-11-3 16,6-3 1-16,11 3 2 16,-11 2 0-16,-13 13-4 15,-17 14 6-15,-18 2-2 16,-3 6 0-16,-7 0 5 15,0 0-14-15,0 0 9 16,0 0-15-16,14 6 12 16,-1 16 1-16,11-2 2 0,-10-4 0 15,10-1 5 1,4-2-7-16,3-8 2 0,13-5 0 16,-6 0 7-16,7 0-1 15,-4 0-3-15,-3-20 31 16,-7 0-20-16,-10-6 27 15,-4 3-35-15,-17-6 13 16,0 3 20-16,-17 1-37 16,-35-1 3-16,-13 9-5 15,6 6 0-15,-3 5-10 16,18 6 10-16,23 0-51 16,-3 26-64-16,17 8-53 15,7-3-120-15,0-2-234 16</inkml:trace>
  <inkml:trace contextRef="#ctx0" brushRef="#br0" timeOffset="150849">8526 3619 611 0,'0'0'156'15,"0"0"-30"-15,0 0-16 16,0 0-72-16,0 0-21 0,0 0-9 16,-17-17 0-1,17 17-16-15,0 0 1 0,0 0 7 16,0 8 3-16,24-2 4 16,-3-6-7-16,-4 0 15 15,-3 0 8-15,-1 0 63 16,-6-3-13-16,4-11-20 15,-11 5 5-15,0 3-40 16,0 1 2-16,0 5-19 16,0 0-1-16,0 0-1 15,-18 0-88-15,-2 26-53 16,-4 2-72-16,10 1-63 16</inkml:trace>
  <inkml:trace contextRef="#ctx0" brushRef="#br0" timeOffset="151013">8657 3907 24 0,'0'0'621'0,"0"0"-537"16,0 0 58-16,0 0 33 16,0 0-73-16,-138 166-62 15,70-111-17-15,-29 10-23 16,-13-2-74-16,-17 3-422 15</inkml:trace>
  <inkml:trace contextRef="#ctx0" brushRef="#br1" timeOffset="154255">9771 1992 501 0,'0'0'228'16,"0"0"-97"-16,0 0-6 15,0 0-54-15,0 0-39 16,0 0-24-16,0 0 7 15,0 43-13-15,-7 6 17 16,-17 4-12-16,-21 5 28 16,1 8-25-16,-15 8-9 15,-13 6 5-15,3 3 2 16,4-9-8-16,13-11 0 16,21-17-54-16,18-15-57 15,6-13-52-15,7-10-45 16,0-8-197-16</inkml:trace>
  <inkml:trace contextRef="#ctx0" brushRef="#br1" timeOffset="154561">9950 1903 453 0,'0'0'144'15,"0"0"-24"-15,0 0-23 16,0 0-9-16,0 0-48 16,0 0-26-16,0-42-14 15,0 82 12-15,0 17-9 0,-24 17 46 16,-21 13-27-16,-7-3 18 16,1 5-28-16,-1-6-7 15,8-5 3-15,-1-5 1 16,7-10-9-16,17-11 0 15,4-12-1-15,17-14-1 16,-7-9-110-16,7-6-54 16,0-11-30-16,18 0-104 15</inkml:trace>
  <inkml:trace contextRef="#ctx0" brushRef="#br1" timeOffset="155258">10170 2275 450 0,'0'0'168'0,"0"0"-55"0,0 0-30 16,0 0-18-16,0 0-37 16,0 0-3-16,-38 163 28 15,31-103-30-15,-7-3 6 16,7 1-8-16,1-7-21 15,-12-3 16-15,12-11-16 16,6-8 0-16,-7-12 2 16,7-11 7-16,0-6-9 0,-7 0 20 15,0 0-3 1,-10-29 75-16,3-22-92 0,7-26 0 16,7-12-5-16,0-5 8 15,0 3-3-15,0 2 0 16,0 6-5-16,0 11-4 15,0 9 1-15,0 17 8 16,7 21-12-16,7 11 3 16,17 8 7-16,0 6-11 15,13 4-24-15,1 29 36 16,-11 21-12-16,-10 3 9 16,-10 6-7-16,0-2 10 15,-14-7 1-15,0-9 0 16,0-7-2-16,-7-7-8 0,-7-11 6 15,-10-5 4-15,17-8-11 16,7-3 12-16,0-4-1 16,0 0 0-16,0 0 8 15,0 0-15-15,0 0 7 16,18-4 0-16,16-6-10 16,11 4 12-16,6 6-2 15,4 0 0-15,-3 3-3 16,-7 29-5-16,-4 2 8 15,-3 9 0-15,-14 0-6 16,-17-1 7-16,-7-1-1 16,0-7 0-16,-59-6 6 15,-10-5 3-15,-10-9-9 0,-3-11 0 16,13-3 5 0,4 0 5-16,20-11-10 0,14-18 0 15,31-11-41-15,0-20-40 16,62-8-222-16</inkml:trace>
  <inkml:trace contextRef="#ctx0" brushRef="#br1" timeOffset="156159">11002 2550 415 0,'0'0'144'0,"0"0"-8"16,0 0-12-16,0 0-51 16,0 0-12-16,-193-158-28 15,169 147 2-15,11 5 12 16,6 6-41-16,0 0-6 16,-4 23-7-16,-2 23 7 15,6 14-1-15,7 8 1 16,0 1 0-16,0-9-7 15,0-14-18-15,38-15-11 16,13-19-3-16,-6-12 7 16,-11 0 30-16,4-21 2 0,-14-18 0 15,-3-1 7 1,-4-6-2-16,-10 6 3 0,-7 3 13 16,0 14-13-16,0 9 26 15,0 8-26-15,0 6 0 16,0 0-8-16,0 6-18 15,0 14 18-15,0 9 0 16,0-1 4-16,21-6-7 16,9-7 3-16,8-9 0 15,-3-6-10-15,9 0 25 16,1-15-14-16,-7-19-1 16,0-3 11-16,-11-3-9 15,-3 0-2-15,-17 5 0 16,-7 4 16-16,0 3-16 15,0-1 27-15,0 11 3 0,0 7-26 16,0 6 22-16,0 5-26 16,0 0-23-16,0 31 19 15,31 17-3-15,4 7 7 16,2 2 0 0,1-3-11-16,-7-5 3 0,-10-6-40 15,-14-11 3-15,-7-4 8 16,0-11-30-16,0-4 19 15,-14-12 2-15,-17-1 40 16,3 0 2-16,-3 0 4 16,18-8 0-16,13-4-2 15,0 1 2-15,7-3-1 0,44-6-3 16,14-6-8 0,4-5 8-16,-3-13-1 0,2-4 5 15,-9-4-2-15,-21 1 11 16,-11 5 0-16,-20 6 40 15,-7 9-6-15,0 5 23 16,0 12-20-16,-7 8 0 16,-20 6 13-16,3 0-49 15,10 12-5-15,-10 28-5 16,24 8 4-16,0 1-11 16,0 0 7-16,31-4 0 15,20-5-5-15,8-3 10 16,3 1-5-16,3-7 0 15,-7 1-86-15,-6-13-100 0,-7-8-235 16</inkml:trace>
  <inkml:trace contextRef="#ctx0" brushRef="#br1" timeOffset="158036">13068 2029 551 0,'0'0'136'0,"0"0"-6"16,0 0-25-16,-96-152 8 16,65 133-15-16,11 10-48 0,-1 9-7 15,-3 0-28 1,-7 34-5-16,10 32-20 0,1 22 9 15,9 7 1-15,11-3-9 16,0-9 16-16,45-15-7 16,0-7 0-16,-1-22 6 15,8-13-8-15,-14-15 2 16,13-8 0-16,-6-3-4 16,7-3 11-16,6-25-7 15,-6-9 0-15,3-1 6 16,-11 1-15-16,-16 0 9 15,10 3 0-15,-18 8-7 16,4 9 5-16,-17 9-1 16,7 8-7-16,-14 0-25 15,7 0 7-15,10 11 6 0,-3 3 12 16,-7 0 1 0,0-2-10-16,3-10 17 0,-10-2 1 15,0 0 1-15,0 0 9 16,0-2 5-16,0-21-14 15,-17-5 27-15,-11 2-20 16,4 5 25-16,4 8-1 16,-5 6-13-16,19 5 14 15,-8 2-32-15,7 0-11 16,-3 20 10-16,3 25-14 16,-7 10 15-16,14 2 0 15,0-6 4-15,0-2-11 0,0-15 7 16,7-8-9-16,7-11 4 15,3-10-39-15,-3-5 30 16,-8 0 4-16,19-14 10 16,-19-18 6-16,1-7-6 15,0-5 0-15,-7-4 32 16,0-1-28-16,-7 3 30 16,-24 6 0-16,11 9-23 15,-11 13 32-15,10 8-33 16,-10 10-10-16,11 0 0 15,-5 8-8-15,12 35 7 16,13 14 0-16,0 5-2 16,0-1-5-16,31-6 8 15,13-7 0-15,8-11-5 16,0-8 7-16,-8-15-2 0,1-11 0 16,-11-3-11-16,-3 0 6 15,0-20 5-15,-3-14 0 16,-4-4 9-16,-10 0 0 15,-1 5-9-15,-6 10 0 16,-7 8 10-16,10 10-14 16,-10 5 4-16,0 0-16 15,14 0 10-15,0 12-19 16,3 10 22-16,-3-2-1 16,0-3-5-16,-7-3 0 0,-1-4 9 15,12-5 0 1,-11-3-13-16,6-2 7 0,4 0 6 15,11 0-2-15,3-11 7 16,-4-11-6 0,4-7 1-16,0 1 0 0,-10 3-4 15,-7 1 13-15,3 6-9 16,-10 13 0-16,7 5-4 16,3 0-3-16,3 5-8 15,11 27-4-15,-3 5 12 16,3 0-29-16,0-3 14 15,3-8-9-15,4-8-19 16,0-10 41-16,6-8-2 16,8 0 11-16,-7-5-1 15,-1-21 8-15,-23-9-4 16,-4-2 19-16,-10 0-15 16,-7-6 45-16,0 6-18 0,-17 0-4 15,-28 3 13-15,0 5-38 16,4 15 20-16,3 8-16 15,7 6-5-15,11 0-8 16,3 26-11-16,-4 17 15 16,-3 14-15-16,17 0 22 15,7-6-7-15,0-6 0 16,0-12-39-16,38-13 21 16,-7-9-18-16,3-11 27 15,11 0-2-15,-7-17 22 16,6-26-10-16,-6-11 18 15,-17-9-16-15,-4-3 50 0,-17-3-18 16,0-2-9-16,0-1 29 16,-17 1-25-16,-11 8 4 15,4 9-3-15,4 14-25 16,13 14 21-16,-4 15-27 16,11 11 0-16,0 0-9 15,0 6-10-15,0 42 0 16,0 23 9-16,0 18 20 15,11 5-19-15,3-5 9 16,-1-9 0-16,18-14-9 16,7-21-4-16,14-10-11 15,-8-18 6-15,8-11-15 16,0-6 33-16,-1 0-16 0,-13-15 16 16,-11-14-5-16,4-1 17 15,-17-3-12-15,-7 5 0 16,-7 0 10-16,0 5 18 15,0 3-16-15,0 12 7 16,0 2 9-16,-7 6-23 16,7 0-10-16,0 0 2 15,0 28-22-15,0 12 18 16,0 3 7-16,0-3 0 16,24-9-6-16,4-5 13 15,3-5-14-15,20-13-11 16,8-6-62-16,9-2 3 0,-9 0-67 15,-14-14-56-15,-32-6-122 16</inkml:trace>
  <inkml:trace contextRef="#ctx0" brushRef="#br1" timeOffset="158358">15018 2023 156 0,'0'0'369'15,"0"0"-246"-15,0 0-15 16,0 0-16-16,0 0-13 16,0 0-68-16,-31-37-11 15,31 60-9-15,0 3 5 0,0-3 4 16,0-12 0-16,0-2 11 16,0-9-11-16,0 0 9 15,10 0-8-15,4-12 49 16,0-17-2-16,10-5-9 15,-17 0 9-15,0 0-34 16,-7 5 16-16,0 0-17 16,0 10-2-16,0 6-21 15,-7 8 10-15,-7 5-53 16,4 0-63-16,3 26-120 16,7 6-4-16</inkml:trace>
  <inkml:trace contextRef="#ctx0" brushRef="#br1" timeOffset="158949">15537 1766 717 0,'0'0'136'0,"0"0"-6"0,0 0-10 16,0 0-25-16,0 0-20 15,0 0-64-15,0-71-11 16,0 102-11-16,7 23 4 16,7 27 0-16,-4 10 7 0,-10 4 0 15,0-5 0-15,0-6 10 16,0-13-10-16,14-22 0 16,0-15-12-16,3-17 5 15,-10-9-48-15,0-8-21 16,-1 0 31-16,-6-2 25 15,0-30 20-15,0-5 0 16,-6-5 2-16,-32 5-11 16,0 8 9-16,10 6 0 15,4 8 9-15,11 4-3 16,6 2-1-16,7 7 1 16,0-1-1-16,0 0 3 15,0 0-8-15,27-5 0 16,18 1-14-16,6-4 25 15,1 0-11-15,10-4 0 16,-11-5 6-16,1 3 6 0,-21-5 0 16,-3 4 17-16,-15 4 28 15,-2 6-44-15,-11 1 32 16,0 5 9-16,0 2-43 16,0 0-11-16,0 0-7 15,6 28-9-15,-6 13 3 16,14-2 22-16,-7 5-9 15,10-11 0-15,-10-2 8 16,7 1-13-16,-7-6 5 16,-7-3-83-16,0-3-34 15,0-6-113-15,0-10-111 0</inkml:trace>
  <inkml:trace contextRef="#ctx0" brushRef="#br1" timeOffset="159294">15857 1669 475 0,'0'0'110'16,"0"0"-33"-16,0 0-28 16,0 0-49-16,0 0 0 15,0 0 5-15,-38 111 4 16,38-82-8-16,0-9 13 0,21-4-13 15,10-9 35 1,6-7-13-16,1 0 14 0,-3-9 23 16,-4-15-42-16,0-3 28 15,-25 1-12-15,-6 3-31 16,0 1 29-16,0 4-32 16,-6 7 0-16,-12 5-9 15,-2 6-9-15,13 0-83 16,7 23-34-16,0 16-42 15,0 14-257-15</inkml:trace>
  <inkml:trace contextRef="#ctx0" brushRef="#br1" timeOffset="160050">16500 2124 502 0,'0'0'207'0,"0"0"-87"0,0 0-1 16,0 0 7-16,-28-146-69 16,4 128-7-16,-3 7-12 15,3 6-31-15,17 5 4 16,-7 0-11-16,4 25-11 16,-4 15-1-16,0 12 15 15,7-3-3-15,7-1 0 16,0-8 5-16,0-8-13 0,0-12 8 15,7-6-9-15,21-14 7 16,-4 0-36-16,7 0 38 16,-4-6 0-16,-3-20 7 15,-10-8 1-15,-7-6-8 16,-7-6 0-16,0 0 30 16,0-3-14-16,0 8 20 15,-21 5-8-15,-10 14-26 16,11 10 13-16,-4 12-15 15,3 0-10-15,4 9 6 16,10 25-10-16,7 9 14 16,0 2 0-16,0-4 1 15,0-7-10-15,31-5 9 0,-4-7 0 16,11-8-4 0,-7-8 10-16,-3-6-6 0,3 0 1 15,7-6 5-15,-11-16 8 16,4-4-14-16,0 1 0 15,-10-1 2-15,-8 0 12 16,4 6-14-16,-17 8 0 16,7 7 10-16,0 5-11 15,0 0 1-15,0 0-10 16,10 8 6-16,4 24-18 16,3 8 21-16,-3 2 1 15,3-4 0-15,-11-7-7 0,8-7 7 16,-14-10 0-1,3-8-5-15,-10-6 14 16,7 0-9-16,0 0 14 0,7-18-7 16,3-16 8-16,3-1-14 15,1 4-1-15,3-1 12 16,-3 12-3-16,-4 6-9 16,4 11 0-16,3 3-10 15,3 0 2-15,-3 6-5 16,-3 16 1-16,3 7 10 15,-3-2-34-15,-15-2-12 16,1-2-39-16,11-6-80 16,-18-5-71-16</inkml:trace>
  <inkml:trace contextRef="#ctx0" brushRef="#br1" timeOffset="160235">17531 2009 781 0,'0'0'36'0,"0"0"-36"16,0 0-4-16,0 0-115 15</inkml:trace>
</inkml:ink>
</file>

<file path=ppt/ink/ink19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5-18T13:10:44.070"/>
    </inkml:context>
    <inkml:brush xml:id="br0">
      <inkml:brushProperty name="width" value="0.05" units="cm"/>
      <inkml:brushProperty name="height" value="0.05" units="cm"/>
      <inkml:brushProperty name="color" value="#3165BB"/>
      <inkml:brushProperty name="fitToCurve" value="1"/>
    </inkml:brush>
  </inkml:definitions>
  <inkml:trace contextRef="#ctx0" brushRef="#br0">0 306 513 0,'0'0'105'0,"0"0"-31"15,0 0-16-15,0 0 20 16,0 0-16-16,0 0-53 15,0-6 12-15,0 6-21 16,18-4 1-16,26-1 18 16,22-4-9-16,37-6 20 15,62-4 15-15,62-10-27 16,48-10 26-16,45-4-30 16,-11-1-9-16,-17 5 14 15,-48 10-12-15,-51 12-7 16,-76 9 0-16,-48 8 11 15,-49 0-24-15,-20 0 13 0,0 0-51 16,-51 5-56-16,-59 18 9 16,-48 8-105-16,-25 7-31 15,-20 2-8-15</inkml:trace>
  <inkml:trace contextRef="#ctx0" brushRef="#br0" timeOffset="293">107 511 141 0,'0'0'91'0,"0"0"-24"15,0 0-8-15,0 0 19 0,0 0-26 16,0 0-19-16,45 3 59 16,27-3-23-16,24-11 1 15,38-12-12-15,45-3-4 16,27-6 4-16,39 2-27 15,16-3-16-15,-3 2 11 16,-14 5-25-16,-45 4 7 16,-41 7-8-16,-61 9 10 15,-46 6-9-15,-37 0-1 16,-14 0-11-16,0 0-19 16,-14 4-150-16,-24 7 0 15,1 0-217-15</inkml:trace>
</inkml:ink>
</file>

<file path=ppt/ink/ink19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5-18T13:13:19.802"/>
    </inkml:context>
    <inkml:brush xml:id="br0">
      <inkml:brushProperty name="width" value="0.05" units="cm"/>
      <inkml:brushProperty name="height" value="0.05" units="cm"/>
      <inkml:brushProperty name="color" value="#3165BB"/>
      <inkml:brushProperty name="fitToCurve" value="1"/>
    </inkml:brush>
  </inkml:definitions>
  <inkml:trace contextRef="#ctx0" brushRef="#br0">385 667 454 0</inkml:trace>
</inkml:ink>
</file>

<file path=ppt/ink/ink19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5-18T13:19:56.964"/>
    </inkml:context>
    <inkml:brush xml:id="br0">
      <inkml:brushProperty name="width" value="0.05" units="cm"/>
      <inkml:brushProperty name="height" value="0.05" units="cm"/>
      <inkml:brushProperty name="color" value="#3165BB"/>
      <inkml:brushProperty name="fitToCurve" value="1"/>
    </inkml:brush>
  </inkml:definitions>
  <inkml:trace contextRef="#ctx0" brushRef="#br0">0 824 560 0,'0'0'97'0,"0"0"-33"15,0 0 52-15,0 0-35 16,0 0-22-16,0 0 36 16,117-66-56-16,-59 18 13 15,-6-7 11-15,9-5-28 16,-2-3 16-16,-7-8-27 16,-1-9-17-16,-13 0 16 15,-11 6-22-15,-3 8 10 16,-24 11 16-16,0 12-23 15,0 15 19-15,0 7-23 16,-24 13 7-16,-3 8-9 0,-4 0 2 16,-7 0-6-16,-7 32 0 15,-6 16 2-15,6 12 4 16,11 9 0-16,10 6 0 16,17-2-8-16,7 2 8 15,0-4 0-15,0-5-2 16,38-8 0-16,6-13-3 15,8-11 3-15,-7-14-13 16,6-8 7-16,-13-10 4 16,-4-2 4-16,11 0-4 15,-14-14 13-15,0-20-6 16,-10 0-3-16,-8-9 4 16,-13-3 5-16,0-2-9 15,0-1 1-15,0 6 12 0,-20 6-11 16,13 17 9-16,-10 11-11 15,10 7 8-15,7 2-20 16,-14 0 11-16,-7 34-9 16,-10 14-3-16,1 10 18 15,23-4-5-15,7-6 0 16,0-4 0-16,0-13-7 16,31-3 7-16,-11-13 0 15,18-7-9-15,-7-8 16 16,14 0-7-16,-1-8 0 15,8-29 7-15,0-6-5 16,-1-5-2-16,1-1 0 0,-14 6 2 16,-4 10 3-16,-10 17-5 15,-17 7 0-15,-7 9-2 16,0 0-5-16,7 0-11 16,0 25 15-16,3 8-13 15,-3-8 19-15,-7-1-3 16,7-14 0-16,0-1-12 15,-7-6 8-15,0-3-5 16,0 0 9-16,0 0-5 16,0 0 15-16,0-7-4 15,0-18-6-15,0 0 5 16,0 2-9-16,0 8 4 16,0 6 0-16,0 8-10 15,-14 1 6-15,-10 0-4 16,-4 14 4-16,-3 20-8 0,0 3 5 15,11 0 7-15,13 1-10 16,7-13 0-16,0-2-32 16,0-12 18-16,7-7 14 15,13-4 2-15,4 0 8 16,4-6 0-16,-4-17 1 16,-3-3 4-16,-4 0 4 15,3 1 0-15,-20 5 3 16,7 6-8-16,-7 11 25 15,0 3-29-15,0 0-1 16,0 0 0-16,0 8-28 16,0 18 29-16,0 4-2 0,0 0 2 15,18-7-6-15,-5-9-11 16,18-6 8-16,-3-8 1 16,3 0 15-16,6-11-7 15,5-21 3-15,-4-13 5 16,6-6 24-16,-6-7 3 15,-7-5-5-15,-10 3 25 16,-8 0-25-16,-13 18-5 16,0 10 8-16,0 12-29 15,0 14 26-15,0 6-30 16,0 0-6-16,0 16 1 16,-13 40-23-16,-18 23 28 15,-11 27 0-15,5 20 8 0,-1 23-10 16,-7 14 2-16,14-1-10 15,17-25 8-15,14-36-67 16,0-35 15-16,0-26 46 16,38-15-3-16,-10-16 10 15,27-9 1-15,-11 0 0 16,15-25 15-16,-8-24-10 16,1-11 16-16,-21-12 14 15,-24-5-33-15,-7-3 28 16,0 3-30-16,-52 4 5 15,-16 17-14-15,-12 14 9 16,5 16-9-16,9 14 8 0,22 12-64 16,20 0-18-16,17 0-60 15,7 23-40-15,0-6-58 16,58-10-328-16</inkml:trace>
  <inkml:trace contextRef="#ctx0" brushRef="#br0" timeOffset="604">2015 410 527 0,'0'0'184'0,"0"0"-21"16,0 0-40-16,0 0 24 16,0 0-37-16,0 0-55 15,0-115-17-15,0 115-38 16,0 20-25-16,0 22 25 0,0 16-6 15,-14 5 6-15,3-6 2 16,5-5 5-16,6-10-7 16,0-10 0-16,-7-15 6 15,7-5-11-15,0-12 5 16,0 0 0-16,0 0 31 16,0-12-23-16,0-25 35 15,0-17-27-15,0-9-15 16,0-5 33-16,0 2-34 15,0 8 4-15,0 12 11 16,0 18-10-16,0 14 3 0,7 11-8 16,-7 3 8-16,0 0-17 15,17 3-4-15,3 28-5 16,11 17 3-16,4 10 16 16,9-4-1-16,1 0 0 15,7-8-6-15,10-10 0 16,-18-8 2-16,1-12 4 15,-11-10-5-15,-3-6 12 16,-10 0-7-16,10-17 22 16,-17-21-22-16,3-10 31 15,-17-12-9-15,0-3-12 16,0-9 17-16,0 3-24 16,0 10 2-16,-7 10-5 15,-3 14 11-15,3 16-14 0,7 8 3 16,0 8-10-1,0 3 10-15,0 0-92 0,0 0-49 16,24 26-63-16,10 16 55 16,11 10 7-16,-14 4-85 15,-10 5-29-15</inkml:trace>
  <inkml:trace contextRef="#ctx0" brushRef="#br0" timeOffset="989">2809 581 315 0,'0'0'220'16,"0"0"-40"-16,0 0-41 0,0 0-3 16,0 0-29-16,0 0-39 15,-45-161 10-15,35 147-36 16,3 9-4-16,0 5-23 16,7 0-14-16,0 0-2 15,0 5-20-15,0 21 18 16,0 6-8-16,0-1 11 15,0 1-6-15,0-3-2 16,14-10-26-16,3-7 29 16,4-9-6-16,-14-3 9 15,10 0 2-15,-10 0 4 16,6-9 11-16,-6-14 6 16,-7-5 0-16,0-4 19 15,0 3-25-15,0 4-13 16,0 5 3-16,-20 6-5 0,13 5-2 15,-10 3 0-15,10 6-51 16,-7 0-40-16,7 8-63 16,0 18-58-16,7 1-33 15,0-5-243-15</inkml:trace>
  <inkml:trace contextRef="#ctx0" brushRef="#br0" timeOffset="1649">3201 541 363 0,'0'0'193'0,"0"0"1"16,0 0-53-16,0 0 6 0,0 0-51 15,0 0-32-15,-52-135-4 16,28 130-39-16,10 2 6 16,1 3-27-16,-18 0-6 15,0 14 1-15,10 15 0 16,-3 4 5-16,3 2-7 15,15 0-1-15,6-4 3 16,0-7-3-16,0-10-40 16,27-6 31-16,4-8-8 15,7 0 25-15,0-6 2 16,-4-22 2-16,4-9 5 16,-14-10 13-16,-3-7 23 15,-8-9 17-15,4-8-20 0,-10-3-18 16,0 2 23-1,-7 12-36-15,0 14 18 0,0 15-5 16,0 11-21-16,0 8 16 16,0 12-19-16,0 0-4 15,-7 0-3-15,0 12-20 16,-10 33 26-16,4 16-11 16,6 8 24-16,7-4-16 15,0-2 4-15,7-6-4 16,37-9-3-16,-6-10-22 15,14-7 16-15,-8-11 4 16,1-11-4-16,0-6 10 0,-7-3 3 16,-11 0 0-1,-13-14 10-15,3-15-3 0,-10-11-4 16,-7-6 21-16,0 1-14 16,0 5 22-16,-31 8-27 15,10 11-5-15,8 13 0 16,-5 8-2-16,-2 6-7 15,-11 34-4-15,3 15 13 16,11 4-6-16,17-4 6 16,0-9-15-16,31-7 14 15,34-10-29-15,18-9 16 16,13-11 8-16,0-4-35 16,-20-5-43-16,-48 0-154 15,-28 0-266-15</inkml:trace>
</inkml:ink>
</file>

<file path=ppt/ink/ink19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5-18T13:20:42.313"/>
    </inkml:context>
    <inkml:brush xml:id="br0">
      <inkml:brushProperty name="width" value="0.05" units="cm"/>
      <inkml:brushProperty name="height" value="0.05" units="cm"/>
      <inkml:brushProperty name="color" value="#3165BB"/>
      <inkml:brushProperty name="fitToCurve" value="1"/>
    </inkml:brush>
  </inkml:definitions>
  <inkml:trace contextRef="#ctx0" brushRef="#br0">95 373 706 0,'0'0'173'15,"0"0"8"-15,0 0-38 16,0 0-45-16,0 0-14 16,0 0-48-16,0 0-11 15,0 0 17-15,0 0-38 16,-14-61 1-16,14 61-5 16,-10 0-18-16,-4 18 17 15,-7 13-6-15,4 4 7 16,3 1-4-16,14 2 7 0,0-13-3 15,0-2 0 1,21-6 4-16,17-11-8 0,13-6 4 16,11 0 0-16,-3 0 6 15,-15-6 0-15,-6-11-6 16,-10-6 16-16,-14-8-2 16,3-9 36-16,-3-11-18 15,-14-7-14-15,0 4 15 16,0 6-30-16,0 13 7 15,0 15 5-15,0 14-11 16,0 6 10-16,0 0-14 16,0 0-16-16,0 18 16 15,-14 27-24-15,-17 26 24 16,10 16 0-16,-3 15 8 0,10 15-9 16,-17 15 1-1,-20 16 0-15,-8 11-8 0,8-20-18 16,13-25-3-16,24-37 13 15,14-31-6-15,0-20 17 16,0-17 1-16,38-9 4 16,3 0-2-16,14-9 6 15,11-25 2-15,-8-15 12 16,-13-6-16-16,-7-5 24 16,-7-5-15-16,-25-6-11 15,-6 3 14-15,0 1-14 16,-30 9 0-16,-29 16 0 0,1 11-36 15,-11 11-3-15,10 14-47 16,8 6-46-16,6 0-55 16,21 0-64-16,17 0-90 15</inkml:trace>
  <inkml:trace contextRef="#ctx0" brushRef="#br0" timeOffset="371">36 124 307 0,'0'0'214'0,"0"0"-72"16,0 0-12 0,0 0-60-16,0 0 8 0,0 0-48 15,0-37-9-15,0 37-21 16,0 0-7-16,0 5 1 15,0 15 0-15,21 0 12 16,3-8 0-16,4-4-5 16,3-8-1-16,-18 0 17 15,11 0-15-15,-17 0 31 16,-7-11 58-16,7-9-27 16,-7 0 14-16,0-3-34 15,0 0-23-15,0 3-11 16,-24 5-8-16,3 5-4 15,-3 0 2-15,11 10-54 0,-1 0-25 16,7 0-79-16,7 25-45 16,0 8-75-16</inkml:trace>
</inkml:ink>
</file>

<file path=ppt/ink/ink19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5-18T13:20:50.811"/>
    </inkml:context>
    <inkml:brush xml:id="br0">
      <inkml:brushProperty name="width" value="0.05" units="cm"/>
      <inkml:brushProperty name="height" value="0.05" units="cm"/>
      <inkml:brushProperty name="color" value="#3165BB"/>
      <inkml:brushProperty name="fitToCurve" value="1"/>
    </inkml:brush>
  </inkml:definitions>
  <inkml:trace contextRef="#ctx0" brushRef="#br0">12 383 679 0,'0'0'139'16,"0"0"-17"-16,0 0 32 0,0 0-43 16,0 0-30-16,0 0-32 15,0-138-37-15,0 138-7 16,24 0-5-16,21 12-6 15,6 19-2-15,8 9 4 16,-1 4 4-16,-20 0 0 16,-7 0-7-16,-17-7 2 15,-7-9-3-15,-7-10-21 16,0-13-11-16,0-5-22 16,-7 0 36-16,-24-5 25 15,-7-27-6-15,17 1 5 16,14-6 1-16,7 2 1 0,0-1 9 15,38 3-8 1,14 5-1-16,-1 5 0 0,1 6 5 16,-14 5-5-16,-4 7 0 15,-17 5 3-15,-3 0-12 16,-14 0 8-16,7 0-6 16,-7 8 4-16,0 18-2 15,7 0 4-15,-7 4 1 16,0 5 0-16,17-3-1 15,-10-3 1-15,14-8 0 16,9-2 0-16,8-5 7 16,21-5-4-16,-8-9 2 15,8 0-1-15,3 0 5 0,-18-16 4 16,-9-10 36 0,-11-4 22-16,-17-7-23 15,-7-3-9-15,0-3-18 0,-45 5-21 16,-20 10 0-16,-4 8-19 15,4 12 5-15,13 8 3 16,7 0-100-16,21 22-35 16,17 19-86-16,7-2-149 15</inkml:trace>
  <inkml:trace contextRef="#ctx0" brushRef="#br0" timeOffset="339">1205 414 536 0,'0'0'229'0,"0"0"-57"16,0 0-23-16,0 0-37 16,0 0-49-16,0 0 6 15,-21-120-43-15,15 120-26 16,-12 0 0-16,11 6-10 16,-6 22 10-16,13 7 0 15,0-1-23-15,0-3 11 16,13-11-10-16,32-7-3 15,0-5 23-15,0-8 4 16,-8 0 3-16,-9 0 3 16,-4-18-4-16,-3-2 31 15,-21-9-7-15,0-5-12 16,0-3-12-16,-52 0-4 0,0 5-6 16,8 9-17-1,6 9-56-15,17 12-34 0,14 2-90 16,7 0-33-16,0 0-35 15</inkml:trace>
  <inkml:trace contextRef="#ctx0" brushRef="#br0" timeOffset="690">1473 148 560 0,'0'0'233'16,"0"0"-54"-16,0 0-17 15,0 0-5-15,0 0-58 16,0 0-34-16,0-148-2 0,0 148-32 15,0 0-11 1,0 0-20-16,0 5-10 0,0 26 5 16,14 13-7-16,10 12 12 15,-10 2-1-15,0-5 1 16,-8-4 0-16,-6-6-26 16,11-10-24-16,-11-11 7 15,0-11-19-15,0-8-16 16,0-3 6-16,0 0 4 15,0 0 32-15,-17-11 31 16,-4-13 3-16,4 2 2 16,10 2 0-16,0 5 0 15,7 7 20-15,0 2-6 16,0 4 2-16,0 2-16 16,0 0-2-16,24 0-25 0,10 0-48 15,4 5-140-15,7 12-153 16</inkml:trace>
  <inkml:trace contextRef="#ctx0" brushRef="#br0" timeOffset="867">1941 414 662 0,'0'0'210'15,"0"0"-30"-15,0 0-5 16,0 0-62-16,0 0-63 15,0 0-45-15,0-49-5 0,0 49-103 16,0 8-240-16,0 13-240 16</inkml:trace>
</inkml:ink>
</file>

<file path=ppt/ink/ink19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5-18T13:20:49.640"/>
    </inkml:context>
    <inkml:brush xml:id="br0">
      <inkml:brushProperty name="width" value="0.05" units="cm"/>
      <inkml:brushProperty name="height" value="0.05" units="cm"/>
      <inkml:brushProperty name="color" value="#3165BB"/>
      <inkml:brushProperty name="fitToCurve" value="1"/>
    </inkml:brush>
  </inkml:definitions>
  <inkml:trace contextRef="#ctx0" brushRef="#br0">316 615 436 0,'0'0'367'16,"0"0"-261"-16,0 0 27 16,0 0-15-16,-103-184-18 15,72 130-51-15,17 6-9 0,-7-5-11 16,4-3-24-1,10 5 12-15,0 2-17 0,7 12 3 16,0 17-3-16,0 11 0 16,0 9 0-16,0 0-1 15,0 29-33-15,7 19 9 16,17 21 21-16,-17 2-13 16,-7 9 9-1,-7 0-25-15,-30-5 18 0,-8-9 14 16,7-21-23-16,24-8 19 15,1-22 3-15,13-10 2 16,0-5 4-16,0 0 1 16,0-5 23-16,41-33 52 15,28-10-76-15,20-15 24 16,14 0-19-16,7-2-5 0,-14 10-2 16,-13 15-2-1,-25 17-21-15,-20 9-45 0,0 14-81 16,-10 0-84-16,-4 2-167 15</inkml:trace>
  <inkml:trace contextRef="#ctx0" brushRef="#br0" timeOffset="468">1045 485 655 0,'0'0'166'0,"0"0"-27"0,0 0-31 15,0 0 10 1,-69-176-50-16,38 141-17 0,-3 7 6 16,-4-4-44-16,-7 3 15 15,7 4-7-15,11-1-21 16,-4 1 17-16,7 4-17 16,17-2 0-16,7 9-4 15,0 1 11-15,0 4-9 16,0-3 2-16,0 7-17 15,31-2 13-15,7 5-20 16,-11 2 5-16,4 0 18 16,-10 0-24-16,3 20 15 15,-10 22-1-15,-14 15-10 0,0 12 16 16,-7 8-6 0,-45-2-11-16,1-6 20 0,6-12-21 15,14-17 23-15,24-17 0 16,7-15 1-16,0-5-5 15,0-3 8-15,24 0-4 16,28-15 18-16,27-23-14 16,10-9 3-16,1-8-7 15,6-4 6-15,-20 4-14 16,-25 9 5-16,-23 18-109 16,-28 13-126-16,0 15-265 15</inkml:trace>
</inkml:ink>
</file>

<file path=ppt/ink/ink19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5-18T13:20:52.191"/>
    </inkml:context>
    <inkml:brush xml:id="br0">
      <inkml:brushProperty name="width" value="0.05" units="cm"/>
      <inkml:brushProperty name="height" value="0.05" units="cm"/>
      <inkml:brushProperty name="color" value="#3165BB"/>
      <inkml:brushProperty name="fitToCurve" value="1"/>
    </inkml:brush>
  </inkml:definitions>
  <inkml:trace contextRef="#ctx0" brushRef="#br0">0 371 838 0,'0'0'197'0,"0"0"-13"0,0 0-50 15,0 0-49-15,0 0-21 16,0 0-46-16,7-106-10 0,31 106-8 16,20 0 0-1,11 18-7-15,-11 10 7 0,1 4 0 16,-8 5-5-16,-13 0 2 15,-7 0 0-15,-10-5 0 16,-14-6-23-16,-7-9 19 16,0-7-29-16,-7-6-15 15,-28-4 19-15,-9 0 8 16,-11 0 8-16,27-14 11 16,14-9 2-16,14-3-1 15,0 0 4-15,14-11 0 16,38-3-6-16,6 3 9 0,1 0-3 15,2 9 0 1,-16 10 5-16,-17 4-6 0,-4 11 1 16,-4 3 0-16,4 0-5 15,-3 9 1-15,3 17 4 16,-10 2-2-16,-7 9 0 16,0-3 0-16,-7 3 2 15,17-2 0-15,-17-9-1 16,7-6 3-16,0-9-4 15,-1-2-18-15,1-9-104 16,-7 0-11-16,0 0 0 16,0-17-103-16,0-15-9 15,0-7-8-15</inkml:trace>
  <inkml:trace contextRef="#ctx0" brushRef="#br0" timeOffset="279">698 275 9 0,'0'0'177'0,"0"0"-7"0,-83-155-53 15,56 112 0-15,10 8-44 16,3 13 39-16,7 10-21 15,7 9-21-15,0 3-16 16,-7 0-54-16,7 0-7 16,0 15-1-16,0 7 7 15,0 2 1-15,14-2 1 16,24-4 6-16,-1-1-9 16,5-8 2-16,-4-7 0 15,-14-2 13-15,-4 0 13 0,-6 0 48 16,-4-17 6-1,-10-6-32-15,0-3-18 0,0 0-30 16,-10 7-4-16,-4 7 0 16,1 12-73-16,6 0-61 15,7 17-53-15,0 23-10 16,0 3-250-16</inkml:trace>
  <inkml:trace contextRef="#ctx0" brushRef="#br0" timeOffset="1349">1121 320 369 0,'0'0'265'0,"0"0"-75"0,0 0-31 15,0 0-3-15,0 0-83 16,0 0 1-16,0-154-28 0,-31 138-40 16,10 15-6-1,-10 1 0-15,17 0-7 0,-3 8 2 16,10 18-23-16,7-1-1 15,0-2 6-15,0-5-16 16,18-7 31-16,9-6-6 16,-3 1 14-16,4-6 2 15,-4 0 4-15,-11 0-4 16,-6 0 25-16,-7 0 17 16,0 0 29-16,0 0-34 15,0 0-14-15,0 0-17 16,0 0-8-16,0 14-14 15,0 12-2-15,-13 15 16 16,-1 13 8-16,-3 8-7 0,10 7-1 16,7 6 4-16,0-1-2 15,0-1-2-15,0-9 2 16,7-7 5-16,10-17-7 16,-10-14 0-16,-7-12 0 15,0-8-2-15,0-6 6 16,0 0-8-16,-52-6 8 15,-10-20-2-15,-3-8 15 16,0-5-17-16,13 1 0 16,21-1-5-16,7 4-4 15,24-3 5-15,0 4-3 16,24-11-21-16,35-1 10 16,23-1-11-16,7-4 28 0,1 5-9 15,-18 4 17 1,4-1-7-16,-18 3 34 0,-13 4-22 15,-7-2 29-15,-11 3-6 16,-10-2-6-16,-3 0 11 16,-7 3-29-16,-7 8 13 15,0 13-2-15,0 4-18 16,0 9 15-16,0 0-19 16,0 0-15-16,-21 16 12 15,-3 22-9-15,4 10 12 16,3 6 0-16,10-2 8 15,7-3-9-15,0-6 1 0,0-9 0 16,0-3-7-16,17-11 1 16,-3-3 1-16,-8-14-6 15,1-3-2-15,7 0 11 16,17 0 4-16,-7-17 0 16,10-6 9-16,-9-3-7 15,-5 3-4-15,4 7 0 16,-10 7 5-16,0 6-7 15,3 3 2-15,-3 0-13 16,17 0 10-16,-4 20-16 16,4 0-6-16,-3-4 2 15,3-3 5-15,-1-7 16 16,-2-6 2-16,3 0 0 0,0 0 9 16,-4-19-9-16,4-11 3 15,-10-8 16-15,-4-5 3 16,-3-5 21-16,-14-6-14 15,0 0-16-15,0 4 22 16,0 13-26-16,0 9 6 16,0 17 9-16,-14 8-23 15,14 3 2-15,-10 0-3 16,3 8-28-16,-14 30 18 16,8 10 10-16,-5 7-10 15,12-1 2-15,6 0-35 16,0-5-14-16,0-3-48 0,30-9-79 15,-16-9-63-15,7-8-78 16,-4-11-228-16</inkml:trace>
  <inkml:trace contextRef="#ctx0" brushRef="#br0" timeOffset="1497">1898 332 468 0,'0'0'181'15,"0"0"-17"-15,0 0-26 16,0 0-37-16,0 0-62 15,0 0-23-15,-14-95-16 16,59 92-4-16,6 3-19 16,1 0-150-16,-14 0-200 15</inkml:trace>
</inkml:ink>
</file>

<file path=ppt/ink/ink19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5-18T13:20:42.980"/>
    </inkml:context>
    <inkml:brush xml:id="br0">
      <inkml:brushProperty name="width" value="0.05" units="cm"/>
      <inkml:brushProperty name="height" value="0.05" units="cm"/>
      <inkml:brushProperty name="color" value="#3165BB"/>
      <inkml:brushProperty name="fitToCurve" value="1"/>
    </inkml:brush>
  </inkml:definitions>
  <inkml:trace contextRef="#ctx0" brushRef="#br0">120 658 732 0,'0'0'200'15,"0"0"1"-15,0 0-41 16,0 0-68-16,0 0-11 0,0 0-46 16,-62-138-20-1,62 138-15-15,0 0-2 0,-7 28-12 16,0 21 12-16,-6 17 4 15,6 11-4-15,0 6 2 16,-3 5 0-16,3-4-2 16,7-1 5-16,0-12-3 15,0-11 0-15,0-11-58 16,37-12-42-16,8-11-104 16,7-15-54-16,6-2-83 15</inkml:trace>
  <inkml:trace contextRef="#ctx0" brushRef="#br0" timeOffset="1111">429 1181 587 0,'0'0'193'16,"0"0"-38"-16,0 0-21 16,0 0-32-16,0 0-54 15,69-166-10-15,-34 141-2 16,-4 1-18-16,-1 4 6 15,-2 0-18-15,-4 3 8 16,-3 3 15-16,-14-4-13 16,3 4 7-16,-10-3 5 15,0 3-23-15,0 5 19 0,0 4-11 16,0 5-9-16,0 0 2 16,0 0-5-16,0 0-1 15,0 0 0-15,0 0-21 16,0 0 20-16,0 0-10 15,0 0 9-15,0 0-6 16,0 0 9-16,0 0-1 16,0 0 7-16,0 0-1 15,0 0 2-15,0 0-8 16,0 0 2-16,0 0 0 16,0 0-2-16,0 0 0 15,0 0-1-15,0 0 11 16,0 0-10-16,0 0 0 15,0 0 0-15,0 0-5 0,0 0 5 16,0 0 0 0,0 0-4-16,0 0 11 0,0 0-8 15,0 0 1-15,0 0 0 16,0 0-6-16,0 0 6 16,0 0-4-16,0 5 0 15,7 18-4-15,0 12 5 16,6 4 3-16,1 7 0 15,3 5 1-15,-3 1-1 16,10 2 0-16,-3-14-3 16,-7-5 2-16,3-13-2 15,-17-4 1-15,0-12-3 16,0-6-2-16,0 0 7 0,0 0-7 16,-17 0 5-16,-18 0 2 15,-3-15 9-15,7 1-9 16,18-3 6-16,6 2-1 15,7-5-5-15,0-2-1 16,34-7-2-16,21-5-10 16,10-1 13-16,1 0 0 15,-15 9 3-15,4 4-6 16,-20 2 3-16,-4 6 0 16,-18 3 0-16,12 2 8 15,-19 3-2-15,1 1 6 16,-7 3-11-16,0-2 16 15,0 4-17-15,0 0 0 0,0 0-4 16,0 0 2-16,0 0 1 16,0 0-1-16,0 0-18 15,-7 6 19-15,-6 23 0 16,-5 5 2-16,12 5-6 16,-1 7 7-16,7-5-4 15,0-2 1-15,0-13-13 16,7-6 10-16,24-8-4 15,3-10 8-15,11-2 8 16,-8 0-8-16,8-2 9 16,-7-18 6-16,-7 0-5 15,-17-6 18-15,-1-3-14 16,-6-3 7-16,-7-1 14 16,0-2-32-16,-7 7 7 0,-20 2-10 15,-4 9 6-15,7 8-14 16,17 6 8-16,7 3-7 15,-7 0 0-15,0 0-15 16,0 6-19-16,1 11 7 16,-1 3-40-16,7 0-10 15,0-4-50-15,0 5-20 16,0-3-34-16,0 2-139 16</inkml:trace>
  <inkml:trace contextRef="#ctx0" brushRef="#br0" timeOffset="1507">1603 1101 562 0,'0'0'179'16,"0"0"-4"-16,0 0-31 15,0 0-32-15,0 0-43 16,0 0-23-16,-120-128 0 15,113 125-33-15,7 3-5 16,-7 0-8-16,7 9-14 16,-7 21 13-16,0 11 1 15,7 8 0-15,0-10-5 16,7-1 3-16,31-7 0 0,-4-13-12 16,4-10 13-16,7-2 1 15,-8-6 0-15,-6 0 2 16,-3 0 16-16,-14-20-1 15,-4-6 23-15,-3-3-3 16,-7-5-34-16,0-3 7 16,-24-3-10-16,-4 5-19 15,-3 8-9-15,18 3-62 16,13 7-67-16,-7 8-59 16,7 6-41-16,0 0-114 15</inkml:trace>
  <inkml:trace contextRef="#ctx0" brushRef="#br0" timeOffset="1740">1839 831 12 0,'0'0'516'0,"0"0"-323"16,0 0-24-16,0 0-2 15,0 0-38-15,0 0-23 16,38-146-29-16,-38 143-24 16,0 3-10-16,0 0-43 15,7 6-13-15,-7 31 6 16,7 17-2-16,-7 12 9 15,0 8-3-15,0-2 7 16,0-3-4-16,0-12 0 16,7-14-52-16,6-12-23 15,11-11-58-15,-10-12-32 0,0-8-17 16,-4 0-75 0,-10 0-165-16</inkml:trace>
  <inkml:trace contextRef="#ctx0" brushRef="#br0" timeOffset="1891">1867 1049 321 0,'0'0'173'0,"0"0"-32"16,0 0 2-16,0 0-28 16,0 0-24-16,0 0-46 15,-35-67-43-15,87 67-1 16,6 0 1-16,1 0-4 16,-15 0-113-16,-13 10-216 15</inkml:trace>
  <inkml:trace contextRef="#ctx0" brushRef="#br0" timeOffset="2063">2437 1244 819 0,'0'0'190'0,"0"0"-4"15,0 0-59-15,0 0-56 16,0 0-43-16,0 0-28 15,0-55-11-15,18 55-95 16,9 0-148-16,4 0-161 16</inkml:trace>
  <inkml:trace contextRef="#ctx0" brushRef="#br0" timeOffset="3526">2833 997 777 0,'0'0'186'0,"0"0"-6"16,0 0-50-16,72-179-38 15,-48 135-60-15,-3 5 6 16,-14 1 2-16,0 4-26 16,-7 5 23-16,0 4-24 15,0 5-6-15,0 11 6 16,0 6-13-16,-7 3-3 0,-7 0 1 15,-7 14-16-15,-17 29 13 16,1 14 5-16,6 12-1 16,24-3-5-16,7 1-11 15,0-8-8 1,44-4 8-16,8-16-22 0,7-7 30 16,2-12-7-16,-2-15 9 15,-1-1 2-15,-13-4 7 16,-7 0-2-16,-7-9 3 15,-17-17 1-15,-1-3 6 16,-13 1 3-16,0-9 7 16,0 5 13-16,-13 4-28 15,-25 10-1-15,17 1-2 16,-3 11 3-16,10 6-10 16,7 0 0-16,0 6 1 0,7 22-6 15,0 5 8-15,0 1 2 16,0 3-6-16,0-9-17 15,14 1 19-15,14-3-11 16,16-12 3-16,8-3 9 16,-7-11 0-16,10 0 3 15,-21 0 3-15,-3 0 3 16,0-20-3-16,-17-9 0 16,0-2 0-16,-8-11 20 15,-6-1-14-15,0-9 5 0,0 7 9 16,0 2-15-1,0 9 13-15,0 10-3 0,0 0-16 16,-6 11 21-16,-1 1-19 16,0 4 4-16,0 2 4 15,7 6-7-15,0 0 2 16,0 0-7-16,0 0-5 16,0 0-5-16,0 0 6 15,0 0-2-15,0 0 2 16,0 12 4-16,-7 10 0 15,7 7 0-15,-10 0 5 16,-4 11-10-16,7 12 5 16,-7 13 0-16,-10 18-5 15,-3 11 12-15,-11 9-7 16,0 6 0-16,0-9 4 0,18-9-10 16,13-10 6-16,7-22-8 15,0-16 4-15,0-17-11 16,20-14 14-16,18-12-1 15,21 0 4-15,6-4-1 16,11-25-1-16,-11-10 0 16,-10-9 2-16,-21-4 4 15,-16-5-6-15,-18-9 0 16,0 9-14-16,-52-3 12 16,-31 12-19-16,1 7-4 15,17 13 24-15,13 10-11 16,28 10 12-16,17 5 0 0,7 3-24 15,21 0-15-15,54-6-3 16,29-11 34-16,16-8 3 16,-10-7 0-16,-14-5 5 15,-20-3 0-15,-18-2 5 16,-6-8 18-16,-14 3 11 16,-18-9-5-16,-6 8 26 15,-14 5-20-15,0 12-16 16,-14 7-1-16,1 10-13 15,-1 14 10-15,3 0-15 16,5 0-7-16,-8 29 6 16,-10 25-7-16,3 21 8 15,1 5 0-15,2 8 5 16,-2 7-6-16,3-10 1 16,3 4 0-16,0-8-4 0,14-7 0 15,0-9-3-15,0-13-11 16,0-21-20-16,14-13 31 15,0-10-6-15,10-8 13 16,-4 0-3-16,-9-18 6 16,-5-16-3-16,-6-5 0 15,0-3 1-15,0 1-5 16,-6-2 0-16,-25 0-4 16,0-3 3-16,3 5-6 15,-10 2 11-15,-6 5-2 0,13 8-5 16,10 8 4-1,14 10 3-15,7 8 0 0,0 0-4 16,0 0-5-16,45 0 0 16,20 0 4-16,11 0 10 15,-4 0-11-15,-3 0 6 16,-18 0-5-16,-16-6 1 16,-11 6-31-16,-17-5-12 15,-7 2-56-15,0-3-120 16,-45-5-302-16</inkml:trace>
  <inkml:trace contextRef="#ctx0" brushRef="#br0" timeOffset="4412">4521 997 395 0,'0'0'165'0,"0"0"-38"16,0 0 16-16,0 0-33 15,0 0-4-15,0 0-48 16,-117 0 9-16,117 0-22 16,0 0-23-16,7 0-12 15,31 0-8-15,34 0-2 16,17 0 9-16,15 0-6 0,-8 0-6 16,-14 0-9-16,-23 0-114 15,-35 4-43-15,-24 10-80 16,0 12-158-16</inkml:trace>
  <inkml:trace contextRef="#ctx0" brushRef="#br0" timeOffset="4576">4590 1135 398 0,'0'0'198'16,"0"0"-84"-16,0 0 14 15,0 0-24-15,0 0-78 16,0 0-16-16,96 0-3 0,0 0-5 15,14 0-2 1,0 0 0-16,-6 0-93 0,-29 0-152 16,-23 0-326-16</inkml:trace>
  <inkml:trace contextRef="#ctx0" brushRef="#br0" timeOffset="4790">5322 1026 327 0,'0'0'302'0,"0"0"-168"16,0 0-14-16,0 0-64 15,0 0-27-15,0 0-29 0,127-62 0 16,-61 56 1 0,-8 0 3-16,-13 6-8 0,-14 0-41 15,-24 0-83-15,-7 0-40 16,0 12-132-16</inkml:trace>
  <inkml:trace contextRef="#ctx0" brushRef="#br0" timeOffset="4928">5322 1026 100 0,'31'137'296'16,"-31"-137"-234"-16,0 0-18 15,28 0 20-15,30 0-36 16,25-16-26-16,13-2 1 15,-7 1-6-15,-20 5-101 0,-17 4-163 16</inkml:trace>
  <inkml:trace contextRef="#ctx0" brushRef="#br0" timeOffset="6142">5872 969 475 0,'0'0'254'0,"0"0"-67"15,0 0-50-15,0 0-10 16,-24-160-38-16,24 131-56 16,0 1 6-16,0 7-31 15,24 8-4-15,-3 4-8 16,0 9 2-16,10 0 2 0,0 0 0 16,-4 9-13-1,-3 17 6-15,-3 8 6 0,-4 6-9 16,-10 3 7-16,-7-1-20 15,0-1 3-15,0-7-9 16,0-9-8-16,0-11 26 16,0-8-8-16,0-3 19 15,0-3 1-15,0 0-1 16,0-11 17-16,20-22-17 16,11 0 7-16,7-1-7 15,-10 0 4-15,3 2 0 16,-11 6 17-16,-3 9-20 0,-3 5 6 15,-14 10-7 1,0 2 5-16,0 0-11 0,7 0-1 16,-7 0-13-16,7 20 14 15,10 3 2-15,-17 3 4 16,7-4-1-16,0-2-22 16,0-5 5-16,7-9-19 15,3-4 5-15,3-2 31 16,4 0 2-16,-3-6 0 15,3-14 12-15,-3-5-5 16,-7-1 50-16,3-3-21 16,-10 7-2-16,-1 4 17 15,-6 7-33-15,0 8 8 16,0-1-15-16,0 4-12 16,0 0-6-16,0 0-19 0,0 24 16 15,0 8-7-15,0-7 16 16,0 1-36-16,0-2 12 15,7-6-12-15,24-3 24 16,-3-9 2-16,10-4 10 16,-14-2-2-16,-4 0 4 15,4 0-2-15,-10-10 9 16,-7-11-7-16,7-1 27 16,-7-4 3-16,3 3-4 15,-10 3 10-15,0 6-20 16,0 8-2-16,0 3-2 15,0 3-14-15,0 0-2 0,0 0-17 16,0 9-8-16,0 16 19 16,0 7 4-16,-10-6-44 15,10-4 24-15,0-5-14 16,0-5 17-16,24-7-4 16,14-5 6-16,-4 0 14 15,21 0 0-15,-21-17 5 16,11-8 6-16,-7-7-2 15,-7-5 28-15,-11-5 16 16,-6-7-6-16,-14-3 21 16,0 3-28-16,0 9-10 15,-7 15 26-15,-13 11-42 16,6 7 2-16,-3 7-11 0,10 0-15 16,-14 38 8-16,4 14 2 15,3 7 5-15,7-1-4 16,7-7-36-16,7-8 8 15,38-11-8-15,20-13-16 16,4-8 47-16,3-11 1 16,-13 0 8-16,9-5-4 15,-16-20 11-15,0-7-7 16,-8-8 12-16,-13-9-9 16,-17-2 40-16,-7-4-12 15,-7 4-3-15,0 11 10 16,-21 6-21-16,-3 17 5 0,4 9-12 15,2 8-4 1,-9 0-12-16,-11 33-4 0,-7 16 10 16,8 12-2-16,23-2 2 15,7-3 0-15,7 0 0 16,0-11-12-16,51-5-8 16,1-9-48-16,0-1-50 15,-1-12-37-15,-6-8-193 16</inkml:trace>
  <inkml:trace contextRef="#ctx0" brushRef="#br0" timeOffset="15173">845 2284 551 0,'0'0'161'0,"0"0"11"15,0 0-31-15,0 0-37 16,0 0-5-16,0 0-41 16,-65-103-4-16,65 103-10 15,0 0-39-15,0 0-5 16,0 0-4-16,28 0 4 16,16 21-10-16,15 9 14 15,-8 2-4-15,-13 5 0 16,-14-5 6-16,-10-1-12 15,-14-5 6-15,0 0-14 0,0-9 1 16,-7-9-34-16,-17-1 7 16,-3-7 26-16,9 0-12 15,11 0 26-15,7-18-6 16,0-2-27-16,31-6 19 16,28-5 9-16,17-7 5 15,13-1 0-15,-10-1 5 16,-10 2 0-16,-18 7-5 15,-23 5 0-15,-18 9 13 16,-10 3-1-16,0 7 32 16,0-4-6-16,-10 4-32 15,-18 3 7-15,-3 4-13 16,11 0 0-16,-11 0-7 0,10 15 7 16,11 13 0-16,3 4-3 15,7 5-3-15,0-6 5 16,17 6-18-16,28-5-2 15,13-4 20-15,1-14-18 16,16-8-2-16,-2-6 12 16,2 0 9-16,-16-26 2 15,-1-8-2-15,-13-3 1 16,-7-9 25-16,-18-5 10 16,-2-9 20-16,-12 0 1 15,-6-9-23-15,0 12 10 16,0 11-14-16,-6 21-13 0,-12 8 23 15,11 14-37 1,1 3-2-16,6 0-1 0,-7 31-22 16,-7 17 22-16,-3 19 0 15,10 4 4-15,7-11-13 16,0 0 9-16,0-9-28 16,7-11-11-16,37-8-41 15,1-15-20-15,-7-14-48 16,-7-3-72-16,-17 0 16 15,-14-6-58-15,0-14-161 16</inkml:trace>
  <inkml:trace contextRef="#ctx0" brushRef="#br0" timeOffset="16200">1647 2116 241 0,'0'0'174'16,"0"0"-9"-16,0 0-70 0,0 0-63 15,0 0-13-15,0 0 51 16,147-13 16-16,-57 13-21 15,-18 0 2-15,11 0 12 16,-25-7-24-16,-13-2 13 16,-21-1-3-16,-17 10-15 15,-7-5 13-15,0 3-28 16,0 2-13-16,0 0 5 16,0 0-26-16,0 0 5 15,0 0-6-15,0 0-17 16,0 0 12-16,0 20-6 0,-7 6 11 15,0-1 1-15,7 7 4 16,0-3-5-16,0-4 0 16,0-2-17-16,21-3 16 15,10-9-7-15,-4-11 8 16,11 0-6-16,-7 0 13 16,-4-11-2-16,4-15 1 15,-3-8-4-15,-4-3 17 16,-17-1 3-16,0-7-6 15,-7 8 25-15,0 11-37 16,0 12 8-16,0 7 4 16,0 7-15-16,0 0-2 15,0 0-11-15,0 15-6 16,0 17 14-16,0 11-3 0,0-4-3 16,0-1-2-16,0-9-17 15,0-7 20-15,17-8-11 16,10-8 20-16,11 0-4 15,-7-6 10-15,3 0-5 16,4-12 4-16,-7-8-1 16,7-5 3-16,-17 1-7 15,10-1 0-15,-4-3 14 16,-3 2-13-16,4 6 4 16,-4 3-5-16,-11 11 5 15,1 6-13-15,-3 0 6 16,9 0-11-16,4 14 11 0,-17 15-11 15,7 2 10 1,-7-3-2-16,-7 2-19 0,7-7 19 16,-7-7-3-16,7-14 2 15,10 2 1-15,-4-4 7 16,18 0-2-16,-3 0 10 16,10-17-9-16,0-9 10 15,-1 6-5-15,-9-6 4 16,3-6 10-16,0 10-11 15,-4 0 1-15,-13 10 2 16,-4 3-11-16,-10 9 6 16,0 0-7-16,0 0-11 15,14 0 5-15,0 23-9 0,3 8 15 16,-3-2 0 0,0-1 4-16,3-8-8 0,3-2 4 15,-6-7 0-15,17-5-1 16,0-6 6-16,-3 0-5 15,9 0 11-15,1 0-11 16,-10-17 9-16,-4-3-7 16,-4-9-1-16,4 3 11 15,-10 6-6-15,-7 9-2 16,0 2 2-16,3 9-2 16,-10 0-8-16,0 0 4 15,7 0-14-15,7 0 12 16,0 5-8-16,10 10-10 15,-4 5-30-15,11 3-62 0,-10 3-26 16,3 0-65-16,4-3-23 16,-11-1-144-16</inkml:trace>
  <inkml:trace contextRef="#ctx0" brushRef="#br0" timeOffset="16822">4745 1881 606 0,'0'0'185'16,"0"0"-28"-16,0 0-18 15,0 0-38-15,0 0-49 16,0 0-6-16,51-34-10 16,-13 17-29-16,14-3 20 15,-8-4-4-15,1 5 0 16,-18-1 11-16,-2 6-20 15,-12 5 7-15,-13-1 4 0,0 10-18 16,0 0 16-16,0 0-23 16,0 0-3-16,0 0-2 15,0 0-10-15,0 19 1 16,0 15 11-16,0 5 6 16,0 5-1-16,-7 1-2 15,1-2 0-15,6 0-2 16,-18-3 3-16,5-6-1 15,-8-2 0-15,-3-7-10 16,10-2 6-16,0-9 2 16,-3-2 2-16,3-6-7 15,1-4 6-15,6 2 1 16,-4-4-1-16,11 0 7 16,0 0 0-16,0 0 1 0,0 0-7 15,0 0 0-15,11 0-4 16,23 0-11-16,28-6-29 15,17-8-33-15,4 5-34 16,-1 3-96-16,-16 3-107 16,-15 3-392-16</inkml:trace>
  <inkml:trace contextRef="#ctx0" brushRef="#br0" timeOffset="17144">5707 1873 392 0,'0'0'287'0,"0"0"-118"15,0 0 4-15,0 0-57 16,0 0-32-16,0 0-42 16,-37-83-32-16,37 83-10 15,0 0-6-15,-7 8 6 16,7 10-6-16,0-4 13 15,0-3-7-15,0-2 0 16,13-4 2-16,18-5-1 16,0 0 7-16,-3 0-3 15,-4 0 4-15,-10 0-4 16,-14 0-10-16,0 0 5 0,0 0-90 16,0 0-55-1,-28 0-167-15,-3 2-78 0</inkml:trace>
  <inkml:trace contextRef="#ctx0" brushRef="#br0" timeOffset="17319">5817 2230 670 0,'0'0'113'0,"0"0"19"16,0 0-43-16,0 0 1 0,0 0-32 15,0 0-29-15,-117 180-29 16,21-137-24-16,-7 3-294 16</inkml:trace>
</inkml:ink>
</file>

<file path=ppt/ink/ink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5-18T11:42:40.100"/>
    </inkml:context>
    <inkml:brush xml:id="br0">
      <inkml:brushProperty name="width" value="0.05" units="cm"/>
      <inkml:brushProperty name="height" value="0.05" units="cm"/>
      <inkml:brushProperty name="color" value="#3165BB"/>
      <inkml:brushProperty name="fitToCurve" value="1"/>
    </inkml:brush>
  </inkml:definitions>
  <inkml:trace contextRef="#ctx0" brushRef="#br0">282 798 162 0,'0'0'187'0,"0"0"-112"0,0 0 56 0,0 0 2 16,0 0-27-16,0 0-12 15,0 0-23-15,0-49 2 16,0 38 11-16,-7-3-5 16,0 2 0-16,-10 1-32 15,4-4-1-15,6 1-21 16,0 0-13-16,-10 3 14 15,17 0-26-15,-7 2 9 16,7 3-2-16,0 3-1 16,0 3-1-16,0 0-5 15,0 0 0-15,0 0-7 0,-7 0 5 16,7 0 2 0,0 3-1-16,0 14 5 15,0 6-4-15,0 2 0 0,0 1 2 16,0 3 0-1,0 3 1-15,0-4-3 0,14 3 0 16,3-8 8-16,10-8-10 16,11-10 2-16,14-5 0 15,23-17 16-15,28-40 5 16,25-29 13-16,20-26-12 16,6-16-21-16,25-6 14 15,-10 11-15 1,-42 23-4-1,-45 28-5-15,-61 35-102 16,-35 34-173 15,-120 3-700-31</inkml:trace>
  <inkml:trace contextRef="#ctx0" brushRef="#br0" timeOffset="4962">52 1353 212 0,'0'0'135'0,"0"0"-54"16,0 0 11-16,0 0 8 15,0 0-25-15,0 0-1 16,0 0-15-16,-21-23-10 16,21 23 7-16,0 0-12 15,0 0 11-15,0 0-6 0,0 0-30 16,-10 0 4-16,3 0-13 16,0 3-8-16,0 6 2 15,7 4-3-15,0 5-1 16,0 5 6-16,0 3-2 15,0 2-2-15,0 3-2 16,0-2 1-16,0-9-1 16,0-8 2-16,0-6-2 15,14-6 0-15,3 0 7 16,4 0-3-16,17 0-2 16,6-13 0-16,15-21 5 15,30-17-6-15,21-15 4 16,24-11-2-16,0 0 3 0,1 2-4 15,-12 10-2 1,-9 14 0-16,-35 8-5 0,-17 14 1 16,-48 18-143-16,-14 11-276 15</inkml:trace>
  <inkml:trace contextRef="#ctx0" brushRef="#br0" timeOffset="28876">251 2010 191 0,'0'0'361'0,"0"0"-225"0,0 0 7 15,0 0-12-15,0 0-34 16,0 0-2-16,0 0-55 15,0-8-10-15,0 8-22 16,0 0-2-16,0 17-6 16,24 15 1-16,-3 13 3 15,10 1 7-15,-4 3-8 16,4-4-3-16,0-7 0 16,-3-10 7-16,-4-11-7 15,-3-8 0-15,-4-9 1 16,24 0 7-16,21-49 29 15,34-37 21-15,21-28-19 0,10-12-39 16,-10 12 15 0,-21 19-15-1,-41 39-15-15,-34 27-99 0,-21 26-217 16,-31 3-380-16</inkml:trace>
  <inkml:trace contextRef="#ctx0" brushRef="#br0" timeOffset="68243">303 2834 333 0,'0'0'167'0,"0"0"-43"0,0 0 27 0,0 0-18 16,0 0-23-16,0 0-28 16,17 0-7-16,-17 0-31 15,0 0 2-15,0 0-23 16,0 0-11-16,7 0 9 15,-7 6-21-15,0-2 0 16,0 8 0-16,14 8-8 16,-7 6 7-16,17 5 1 15,-11-2 0-15,18-3-6 16,-10-6 6-16,10-6 0 16,-10-5 0-16,9-6 4 15,-2-3 0-15,10 0-4 16,6-12 1-16,25-42 19 15,17-34-17-15,41-33 18 0,28-16-7 16,10 3-9-16,-3 19 0 16,-42 32-5-16,-30 26 3 15,-56 20-11-15,-24 23-56 16,-10 11-163-16,-44 3-318 16</inkml:trace>
</inkml:ink>
</file>

<file path=ppt/ink/ink2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5-18T11:55:44.319"/>
    </inkml:context>
    <inkml:brush xml:id="br0">
      <inkml:brushProperty name="width" value="0.05" units="cm"/>
      <inkml:brushProperty name="height" value="0.05" units="cm"/>
      <inkml:brushProperty name="color" value="#3165BB"/>
      <inkml:brushProperty name="fitToCurve" value="1"/>
    </inkml:brush>
  </inkml:definitions>
  <inkml:trace contextRef="#ctx0" brushRef="#br0">238 95 918 0,'0'0'139'0,"0"0"26"0,0 0-53 16,0 0-53-16,0 0-26 15,0 0-25-15,-24-88 0 16,54 84-8-16,-2 4 0 16,3 0-4-16,-10 4 1 15,3 16 3-15,-11 5-3 16,1 1 7-16,-4 5-5 16,-10 1 2-16,0 5-1 15,0-3 17-15,-10 4-16 16,-10-6 7-16,-1 1-1 15,-10 5-3-15,0-7 3 16,-3 6 1-16,3-11-3 0,7 0 11 16,17-1-13-16,0-5-3 15,7-8 1-15,0 2 5 16,0-3-6-16,0-2 0 16,0 2 0-16,0 1-2 15,0-4 5-15,7 10 0 16,0-7-3-16,10 10 3 15,-3-3-2-15,-1 8-1 16,-2-5-16-16,-11 3-60 16,6 6-160-16,-6-4-123 15</inkml:trace>
  <inkml:trace contextRef="#ctx0" brushRef="#br0" timeOffset="349">265 873 521 0,'0'0'340'0,"0"0"-177"15,0 0-10-15,0 0-25 16,0 0-60-16,0 0-38 16,-58-12-9-16,58 12-21 15,0 6-4-15,0 14 0 16,0 11 8-16,0 1-4 15,13-6 0-15,11-1 0 16,-3-13 2-16,10 2 6 0,-10-14-8 16,-4 0 20-16,-3 0 7 15,-7 0 26-15,-7 0-8 16,0-14 1-16,0-9 8 16,-7 3-34-16,-38 0-4 15,0 8-16-15,-6 4-14 16,-8 8-13-16,-3 0-96 15,4 32-155-15,30 2-506 16</inkml:trace>
</inkml:ink>
</file>

<file path=ppt/ink/ink20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5-18T13:20:54.050"/>
    </inkml:context>
    <inkml:brush xml:id="br0">
      <inkml:brushProperty name="width" value="0.05" units="cm"/>
      <inkml:brushProperty name="height" value="0.05" units="cm"/>
      <inkml:brushProperty name="color" value="#3165BB"/>
      <inkml:brushProperty name="fitToCurve" value="1"/>
    </inkml:brush>
  </inkml:definitions>
  <inkml:trace contextRef="#ctx0" brushRef="#br0">127 984 480 0,'0'0'128'16,"0"0"-56"-16,0 0 40 15,0 0-36-15,0 0-20 0,0 0-11 16,-117-23-13-16,117 20 2 16,-10 3 1-16,10-4-2 15,0 4 29-15,0 0-29 16,0-5-15-16,38 0 0 16,13-3-18-16,39 5 0 15,6-3 0-15,17 3-2 16,-9 3-4-16,-25 0-32 15,-28 0-62-15,-27 0-5 16,-24 0-41-16,0 0-49 16,-24 12-15-16</inkml:trace>
  <inkml:trace contextRef="#ctx0" brushRef="#br0" timeOffset="181">75 1101 244 0,'0'0'165'0,"0"0"-45"15,0 0 17-15,0 0-42 16,0 0-42-16,0 0-4 16,135 0 3-16,-56 0-24 15,-4 2-25-15,8-2-3 16,-4 4-17-16,-10-4-212 16,3 0-471-16</inkml:trace>
  <inkml:trace contextRef="#ctx0" brushRef="#br0" timeOffset="435">1011 982 724 0,'0'0'124'15,"0"0"-54"-15,0 0 2 16,0 0-23-16,0 0-48 16,0 0 3-16,206-15-4 15,-141 15 4-15,-13 0-10 16,3 0 6-16,-28 0-70 16,-13 0-80-16,-3 3-134 0,-11 9-234 15</inkml:trace>
  <inkml:trace contextRef="#ctx0" brushRef="#br0" timeOffset="598">1045 1129 229 0,'0'0'168'0,"0"0"-47"16,0 0-38-16,261 0-52 15,-195 0-19-15,3 0-10 16,-18 0-4-16,1 0-59 15,-15 0-264-15</inkml:trace>
  <inkml:trace contextRef="#ctx0" brushRef="#br0" timeOffset="1852">1846 953 539 0,'0'0'267'0,"0"0"-114"0,0 0-5 15,0 0-40-15,0 0-48 16,0 0-25-16,0-101-15 0,31 90-1 16,-3-3-17-16,3 2 4 15,0 6-6-15,-4 4 0 16,-3 2 0-16,-3 0-5 15,-4 2-10-15,-3 28 9 16,-7 6 3-16,-1 10-13 16,-6-9 16-16,0 3-9 15,0-11 9-15,0-6-7 16,0-9 6-16,0-9 1 16,0-5 0-16,0 0 4 15,0 0 1-15,0 0 9 16,0-8 0-16,7-18 0 0,17-5-11 15,-3-1 10 1,10-2 2-16,7 0-13 0,-11 5 16 16,-3 10-15-16,-10 7 2 15,-7 7-1-15,0 5-4 16,-7 0-4-16,17 0 4 16,-3 0-25-16,6 18 19 15,-2 15-26-15,2 1-19 16,11 0 2-16,-10-5-22 15,3-4-5-15,3-10 35 16,-2-7 31-16,-5-5 10 16,4-3 0-16,4 0 1 15,-4-11 29-15,7-15 20 0,-11-3-7 16,11 1 28 0,-17-1-26-16,0 4 3 0,3 7-13 15,-17 3-21-15,0 14 13 16,0 1-27-16,0 0-1 15,0 0-1-15,0 0-24 16,0 10 5-16,0 14 5 16,0 1-11-16,7-2-4 15,7-7-10-15,-1 2 8 16,5-8 19-16,-5-5-9 16,1-5 23-16,10 0-2 15,-3 0 8-15,-4-5 6 16,-3-16 7-16,-7 1 15 15,6 0 13-15,-6-6-24 0,-7 9 9 16,0 9 0-16,0 3-31 16,0 5 23-16,0 0-24 15,0 0-9-15,11 0 3 16,2 0-20-16,1 18 20 16,3 3 6-16,4-4-37 15,0-2 25-15,9-10 0 16,1-5 12-16,4 0-4 15,3 0 10-15,-1-20-5 16,1-14 18-16,-17-7 10 16,10-12 24-16,-24-10-28 15,0-3 4-15,-7 3 22 16,0 9-37-16,0 16 14 16,-21 16-21-16,4 13 2 0,10 9-11 15,-7 0 2-15,0 3-13 16,-3 31 10-16,3 15-11 15,1 6 13-15,6 1 1 16,7 1-29-16,0-6 17 16,14-4-16-16,23-11 0 15,15-7 18-15,6-9-11 16,1-14 15-16,3-6 3 16,-4 0 6-16,-13-11 5 15,7-24-6-15,-8-8 14 16,-9-8 31-16,-18-6-20 0,-10-3 0 15,-7 7 13-15,0 12-34 16,0 11 23-16,0 19-21 16,-7 9-7-16,7 2 0 15,0 0-1-15,-17 17-12 16,3 23 0-16,-7 11 12 16,4 6-1-16,10 1 1 15,7-1-30-15,7-3-2 16,45 6-72-16,30-14-44 15,8-6-76-15,-1-17-191 16</inkml:trace>
  <inkml:trace contextRef="#ctx0" brushRef="#br0" timeOffset="35139">4545 89 488 0,'0'0'178'0,"0"0"-14"15,0 0-30-15,0 0 19 16,0 0-48-16,0 0-4 15,7-89-34-15,0 89-47 16,-7 0 25-16,0 0-43 16,0 8 1-16,7 18-5 15,17 20 13-15,-3 20-11 16,23 10 0-16,8 17 12 16,0 2-13-16,-8 2 1 15,-6 0 0-15,-14-9-1 16,-24-5 10-16,0-12-9 15,-38-7 0-15,-37-10 10 16,-28-6-25-16,-8 1-19 0,-9-3-150 16,24-3-155-1,31 0-562-15</inkml:trace>
</inkml:ink>
</file>

<file path=ppt/ink/ink20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5-18T13:22:03.558"/>
    </inkml:context>
    <inkml:brush xml:id="br0">
      <inkml:brushProperty name="width" value="0.05" units="cm"/>
      <inkml:brushProperty name="height" value="0.05" units="cm"/>
      <inkml:brushProperty name="color" value="#3165BB"/>
      <inkml:brushProperty name="fitToCurve" value="1"/>
    </inkml:brush>
  </inkml:definitions>
  <inkml:trace contextRef="#ctx0" brushRef="#br0">44 1043 697 0,'0'0'145'15,"0"0"-45"-15,0 0 8 16,0 0-25-16,0 0 6 16,0 0-44-16,65-151-6 15,-44 111 18-15,10-3-30 16,0-8-3-16,-4-7 8 15,4-5-32-15,-10 4 31 16,-11-2-21-16,-10 10-10 16,0 10 21-16,-17 5-14 15,-21 10-3-15,11 12-4 16,-4 14 2-16,3 0-9 0,-10 11 0 16,8 41 7-16,-8 25-9 15,24 6 11-15,7 8-2 16,7 4 0-16,0-12 5 15,14-11-8-15,31-13 3 16,13-13-5-16,18-15-10 16,6-11 11-16,8-14 4 15,6-6-5-15,-10 0 11 16,-11-23-6-16,-23-5 0 16,-14-4 3-16,-18-5 1 15,-20-9-3-15,0-5-1 16,-13 7 11-16,-32 7-4 15,0 18-4-15,18 4-3 16,10 15 10-16,10 0-20 0,7 0 4 16,0 34 6-16,0 18-11 15,0 4 22-15,0 5-11 16,31-12 0-16,3-6 4 16,4-18-16-16,0-5 12 15,13-8 0-15,8-12-9 16,3 0 18-16,3-14-9 15,11-24 1-15,-11 7 10 16,-7-9-8-16,-6 3-3 16,-14 0 0-16,-7 11 0 15,-11 6 9-15,-13 14-9 16,-7 6 0-16,0 0-5 16,7 6 2-16,10 25-18 0,-3 1 21 15,0-6-9-15,3-6 17 16,-3-12-8-16,-14-5 0 15,7 0 7-15,-7-3-7 16,0 0 5-16,0 0-5 16,0 0 15-16,0-20-9 15,0-6-6-15,-21 0 0 16,-10 6 5-16,-7 1-19 16,11 13 12-16,-11 6-15 15,0 0 13-15,-7 20-9 16,8 15 13-16,16 1 0 15,14 1-16-15,7-5 14 0,0-12-29 16,28-9 14 0,9-11 9-16,22 0 5 0,3 0 3 15,-4-11 1-15,-6-9 10 16,-14 0-7-16,-18 8-4 16,-13-2 0-16,-7 8 20 15,0 6-15-15,0 0 0 16,0 0-5-16,0 0-23 15,0 0 17-15,0 3-10 16,0 20 16-16,0-9-9 16,10 4-1-16,11-16 0 15,17-2 7-15,13 0 3 16,1-8 3-16,0-30-2 16,-1-7 3-16,-6-18 55 0,-14-12-24 15,-17-2 14-15,-14 6-1 16,0 2-32-16,0 18 31 15,-21 17-21-15,-3 17-13 16,3 8 19-16,14 9-30 16,-10 0 1-16,3 46-3 15,-17 25-11-15,4 43 8 16,-18 18 3-16,7 28 0 16,-13 37-7-16,-8 15 10 15,8-3-3-15,13-18 0 16,21-45-23-16,17-43 10 15,10-40-2-15,49-32 3 16,13-31 9-16,34-31 6 0,4-46 5 16,0-12 1-1,-20 0-1-15,-32 6-3 0,-20-5-5 16,-38 5 3-16,0-1-3 16,-31-4 0-16,-41 11-3 15,-4 6 1-15,-10 28-26 16,4 17 4-16,23 14-21 15,22 12-36-15,19 0-13 16,18 18-77-16,0 9-22 16,18 3-67-16,40-10-488 15</inkml:trace>
  <inkml:trace contextRef="#ctx0" brushRef="#br0" timeOffset="634">2475 655 717 0,'0'0'218'0,"0"0"-56"16,0 0 21-16,0 0-78 16,0 0-32-16,0 0-10 15,-52-131-56-15,52 131-1 16,0 22-6-16,0 24-3 15,0 23-8-15,14 8 11 16,-7-1 0-16,-7-5 0 16,0-1 7-16,0-21-7 0,0-4 0 15,0-19 8-15,0-14-12 16,0-12 4-16,0 0 0 16,0 0 30-16,0-38-16 15,0-13 8-15,-7-12-22 16,7-14 14-16,-14-4-11 15,4 4-3-15,3 6 0 16,0 8-7-16,0 21 12 16,7 14-5-16,0 15 0 15,0 13 6-15,0 0-20 16,0 0 12-16,7 18-6 16,31 27-6-16,7 12 19 0,0 3-5 15,-1 15 0-15,15-10 3 16,-8-1-9-16,8-16 6 15,-1-17 0-15,-13-11-4 16,0-11 7-16,-14-9-3 16,6 0 5-16,-9-14 2 15,-4-30 9-15,-3-15-12 16,-21-11-2-16,0-6 17 16,0-7-13-16,-28 3-6 15,-10 14 0-15,0 21 10 16,25 19-17-16,-5 13 7 15,12 13-18-15,6 0 1 16,0 13-90-16,0 38-24 0,24 21-39 16,-4 10-132-1,-3 1-181-15</inkml:trace>
  <inkml:trace contextRef="#ctx0" brushRef="#br0" timeOffset="986">3221 969 541 0,'0'0'190'16,"0"0"-46"-16,0 0-4 15,0 0-39-15,0 0-47 16,0 0 17-16,-14-86-34 0,1 86-21 16,6 0-16-16,-4 32 4 15,-2 14-2-15,13-1-2 16,0-2 3-16,24-11-4 15,10-7 1-15,4-10 0 16,0-10 14-16,-7-5-13 16,-4 0 44-16,-13-5 4 15,3-21-10-15,-17-11 19 16,0-3-48-16,0 2-9 16,-31-1 0-16,4 11 4 15,-4 13-10-15,17 0 5 16,4 15-68-16,3 0-49 15,7 15-168-15,0 22-5 0,0 8-296 16</inkml:trace>
  <inkml:trace contextRef="#ctx0" brushRef="#br0" timeOffset="1681">3630 1106 403 0,'0'0'276'16,"0"0"-72"-16,0 0-58 15,0 0-17-15,-65-165-14 16,27 127-59-16,0 13-5 16,7 6-13-16,18 12-30 15,-1 7 13-15,-3 0-21 16,3 0-21-16,-7 20 13 16,-3 21 8-16,4 7 8 0,13 9-8 15,7-6 7-15,0-5-22 16,7-9 15-16,27-12-5 15,21-13-2-15,-3-9 1 16,-8-3 6-16,8 0 8 16,-1-26-4-16,-13-14 14 15,-10-5-15-15,-4-18 8 16,-17-12 27-16,-7-1-28 16,0-8 14-16,0 1 1 15,-24 6-21-15,3 14 18 16,-3 12-14-16,3 13-5 15,7 19 15-15,4 7-13 16,3 6-5-16,7 6 0 0,0 0-6 16,-7 6 0-16,7 37-13 15,0 28 19-15,0 18 0 16,0 0 3-16,0 5-3 16,31-17 0-16,14 0 3 15,20-19-14-15,11-9 10 16,3-23-2-16,-10-13-9 15,3-13 15-15,-3 0-3 16,-24-13 3-16,-1-19 6 16,-16-11 0-16,-21-9-9 0,-7-5 1 15,0 0 5 1,0 5-2-16,-28 15-4 0,-3 17 1 16,17 9 9-16,1 8-10 15,2 3 0-15,-2 9-26 16,-1 30 24-16,-10 18 2 15,17 4 0-15,7-1 0 16,0-3 10-16,31-6-10 16,20-8 0-16,1-10 2 15,6-15-7-15,1-6 5 16,-8-6-11-16,-20-6-36 16,-24 0-75-16,-7-6-64 15,-7-31-249-15</inkml:trace>
  <inkml:trace contextRef="#ctx0" brushRef="#br0" timeOffset="2596">4734 312 469 0,'0'0'173'15,"0"0"-19"-15,0-155-35 16,-14 106 13-16,-3 10-49 16,10 6 3-16,0 11-6 15,7 14-32-15,-7 2 25 16,1 6-45-16,-1 0-11 15,-17 0-17-15,-14 43 2 0,-14 22-2 16,-6 24 1 0,13 14 10-16,24 6 0 15,15 6-7-15,6 4-3 0,0-4 4 16,34-9 6-16,17-4-8 16,18-19-3-16,-3-17-42 15,2-17-32-15,-2-21-79 16,-8-17-31-16,4-11 3 15,-10 0-60-15,-18-14-87 16</inkml:trace>
  <inkml:trace contextRef="#ctx0" brushRef="#br0" timeOffset="3474">5016 998 218 0,'0'0'183'16,"0"0"-70"-16,0 0 22 0,-21-189-37 16,11 150-27-1,-4 1 4-15,14 6-17 0,-7 12 10 16,7 15 16-16,0-1-45 15,0 6 0-15,0 0-39 16,14 0 9-16,38 26-13 16,23 5 4-16,-9 6 0 15,-4 1-2-15,-11 2 6 16,-23-9-4-16,-11-5 0 16,-3-7-8-16,-14 5-1 15,0-16-2-15,-14 4 11 16,-31-7 8-16,0-5-8 15,1 0 13-15,20 0 0 16,3-5-12-16,21-21 19 0,0-6-20 16,7 1 0-16,44-9-4 15,1 5 9-15,0 10-5 16,-15 11 0-16,-12 8 0 16,-12 6-7-16,1 0 6 15,0 0 1-15,3 6-10 16,-3 19 3-16,-7-2 7 15,-1 6 0-15,5 3-1 16,-4-7-1-16,0 0 2 16,6-1 0-16,11-10-3 15,11-8 14-15,3-6-11 16,6 0 8-16,1 0-6 0,0-26 18 16,-8 0 1-16,-9-11 6 15,-11 0 21-15,-17-2-22 16,0-5 2-16,0 4-12 15,-38 8-6-15,-6 7-20 16,-8 5 9-16,14 14-11 16,18 6 2-16,-4 0-13 15,24 14-24-15,0 18-32 16,0 10-43-16,13 4-23 16,42-12-33-16,-10-5-20 15,13-14 42-15,-13-4 53 16,-10-11 103-16,-4 0 8 15,-25 0 92-15,12 0 46 0,-12-11-23 16,-6-4-14 0,0 3 14-16,0-1-72 0,0 8 17 15,0-3-11-15,0 8-28 16,0 0-10-16,-6 0-19 16,-5 0-17-16,11 26 17 15,0 6 0-15,0-6 1 16,11 5-1-16,23-11-1 15,11-14 1-15,6 0-1 16,11-6 3-16,-3 0 3 16,-15-6-1-16,-6-14 2 15,-24-6 56-15,-14-5-18 16,0-7 19-16,-7 7-35 16,-45 0-20-16,-9 3-16 0,-5 10-1 15,15 4 1-15,13 14-7 16,17 0-101-16,21 0-51 15,0 20-64-15,28 0-201 16</inkml:trace>
  <inkml:trace contextRef="#ctx0" brushRef="#br0" timeOffset="3718">6439 509 502 0,'0'0'229'16,"0"0"-67"-16,0 0-8 0,0 0-29 15,0 0-49 1,0 0 14-16,-44-126-72 0,44 129-10 16,0 36-16-16,0 14 9 15,0 15-1-15,0 3 0 16,0 4 10-16,0 3-11 16,13-7 1-16,5-14-5 15,9-14-47-15,-3-12-123 16,4-11-40-16,-11-20-61 15,-3 0-142-15</inkml:trace>
  <inkml:trace contextRef="#ctx0" brushRef="#br0" timeOffset="3865">6433 846 178 0,'0'0'164'0,"0"0"-15"0,0 0-23 16,0 0-26-16,0 0-21 15,0 0-56-15,-52-43-23 16,86 43-7-16,21 0-8 15,-13 6-152-15,13 11-304 16</inkml:trace>
  <inkml:trace contextRef="#ctx0" brushRef="#br0" timeOffset="4006">6811 913 671 0,'0'0'91'15,"0"0"31"-15,0 0-42 16,0 0-65-16,0 0-15 16,0 0-70-16,7 0-116 0,0 10-105 15</inkml:trace>
</inkml:ink>
</file>

<file path=ppt/ink/ink20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5-18T13:22:09.284"/>
    </inkml:context>
    <inkml:brush xml:id="br0">
      <inkml:brushProperty name="width" value="0.05" units="cm"/>
      <inkml:brushProperty name="height" value="0.05" units="cm"/>
      <inkml:brushProperty name="color" value="#3165BB"/>
      <inkml:brushProperty name="fitToCurve" value="1"/>
    </inkml:brush>
  </inkml:definitions>
  <inkml:trace contextRef="#ctx0" brushRef="#br0">0 184 779 0,'0'0'52'0,"0"0"-23"16,0 0 65-16,0 0-42 16,0 0-39-16,247-32-13 0,-123 26 8 15,-3 6-19-15,-49 0-33 16,-21-6-94-16,-44 4-25 15,-7-8-53-15</inkml:trace>
  <inkml:trace contextRef="#ctx0" brushRef="#br0" timeOffset="153">237 0 546 0,'0'0'171'0,"0"0"-14"15,0 0-10-15,0 0-36 16,0 0-66-16,0 0-45 15,-14 23 0-15,14 37 0 16,7 14 6-16,0 3 3 0,-7 1-18 16,0-1-71-16,0-3-263 15</inkml:trace>
</inkml:ink>
</file>

<file path=ppt/ink/ink20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5-18T13:22:08.628"/>
    </inkml:context>
    <inkml:brush xml:id="br0">
      <inkml:brushProperty name="width" value="0.05" units="cm"/>
      <inkml:brushProperty name="height" value="0.05" units="cm"/>
      <inkml:brushProperty name="color" value="#3165BB"/>
      <inkml:brushProperty name="fitToCurve" value="1"/>
    </inkml:brush>
  </inkml:definitions>
  <inkml:trace contextRef="#ctx0" brushRef="#br0">81 917 570 0,'0'0'197'15,"0"0"-46"-15,0 0-5 0,0-197-39 16,7 131-63 0,17 0 22-16,7 1-29 0,-11 7-4 15,-13 7 5-15,-7 2-31 16,0 15 29-16,0 3-19 15,-14 11-11-15,-17 8 4 16,11 4-10-16,-4 8-11 16,17 0 9-16,-14 40-10 15,4 11 12-15,3 18 0 16,7 2 7-16,7 4-13 16,0 2 6-16,0 0 0 15,0-6-2-15,31-3 9 16,4-15-14-16,16-22 4 15,1-11-35-15,10-14 36 16,-11-6-15-16,1 0 17 0,-21-15-2 16,-4-16 14-16,-13-7-9 15,-14-1-3-15,0-4 6 16,0 0 11-16,0 11-14 16,-14 12 0-16,1 12 12 15,6 8-11-15,0 0-8 16,-3 0-5-16,10 26 5 15,0 8-4-15,0 1 8 16,17-10 0-16,17-4-6 16,4-14-14-16,0-1 16 15,13-6 0-15,1 0 8 16,-7-25-10-16,-1-13 8 0,-13-2-2 16,-17-8 21-1,-7-10-14-15,-7-1 26 0,0-4-4 16,0 5-23-1,-7 15 31-15,-7 15-15 0,7 17-8 16,-3 11 6-16,10 0-20 16,0 16-11-16,0 33 10 15,-7 26 2-15,-7 8-6 16,1 14 5-16,-18 20 0 16,0 17-5-16,-21 15 10 15,8 14-5-15,-8-3 0 16,24-13-33-16,11-34 6 15,17-47-44-15,0-35 12 16,45-31 30-16,24-5 16 16,10-47 13-16,3-25 5 0,-16-7 6 15,-11-9-5-15,-42 2-6 16,-13 4 2-16,0 16 0 16,-31 20 0-16,-13 2-2 15,-1 15 0-15,11 8 4 16,23 6-5-16,11 3 1 15,11-3-21-15,54-12 7 16,18-17-18-16,-4-4 24 16,3-10 7-16,-13 0 2 15,-17-3 0-15,-18-3-1 0,-3 0 0 16,-17 5 44 0,-14 0-23-16,0 15 14 0,0 15 13 15,0 17-37-15,-7 8 23 16,0 9-34-16,-7 26 3 15,-3 31-10-15,-4 20 4 16,-3 12 3-16,24 0-4 16,0-4 12-16,0-4-8 15,0-18 0-15,45-6 1 16,0-12-8-16,6-13-61 16,4-18-62-16,-14-14-51 15,-10 0-70-15,-7-20-24 16,-24-26-89-16</inkml:trace>
  <inkml:trace contextRef="#ctx0" brushRef="#br0" timeOffset="125">1164 677 279 0,'0'0'219'0,"0"0"-87"15,0 0-21-15,0 0 5 16,0 0-49-16,0 0-53 16,-31-71-14-16,113 71-63 15,22 0-105-15,-8 0-331 16</inkml:trace>
  <inkml:trace contextRef="#ctx0" brushRef="#br0" timeOffset="382">1549 0 395 0,'0'0'337'0,"0"0"-173"0,0 0-56 16,0 0-14-16,0 0-86 15,0 0 11-15,-28 63 50 16,94-4-44-16,-1 10 16 16,11 14 5-16,-18 8-19 15,-20 14 20-15,-24 5-37 16,-14 10-7-16,-7-6-3 16,-52-5 5-16,-16-6-10 15,3-15-4-15,10-16-97 16,27-3-74-16,11-26-174 15</inkml:trace>
</inkml:ink>
</file>

<file path=ppt/ink/ink20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5-18T13:22:11.277"/>
    </inkml:context>
    <inkml:brush xml:id="br0">
      <inkml:brushProperty name="width" value="0.05" units="cm"/>
      <inkml:brushProperty name="height" value="0.05" units="cm"/>
      <inkml:brushProperty name="color" value="#3165BB"/>
      <inkml:brushProperty name="fitToCurve" value="1"/>
    </inkml:brush>
  </inkml:definitions>
  <inkml:trace contextRef="#ctx0" brushRef="#br0">0 994 16 0,'0'0'529'0,"0"0"-436"15,0 0-25-15,0 0-7 16,0 0 15-16,0 0-10 16,0-26-18-16,13 9 22 15,4-3-25-15,4-11-43 16,10-7 35-16,-10-1-17 15,10-13 16-15,-11 1 1 16,4-6-27-16,-10-6 26 0,0-14-31 16,-4-1-2-16,-3 1 4 15,-7 14-4-15,0 20-3 16,0 18 14-16,0 10-13 16,0 15 9-16,0 0-10 15,-17 29-14-15,3 29 6 16,0 18 8-16,14 13 0 15,0 5 1-15,0 1 9 16,7-12-10-16,31-18 0 16,14-11-5-16,6-13-2 15,7-24-2-15,4-9-4 16,3-8 4-16,-3 0 18 0,-4-25-7 16,-13-13-2-1,-21-2 7-15,-10-5 4 0,-21-7-8 16,0-5 17-16,0 0 32 15,-7 8-43-15,-21 12 16 16,-3 14-10-16,11 17-10 16,2 6-10-16,5 0 5 15,6 21 0-15,7 18-9 16,0 13 22-16,0-3-13 16,0-10 0-16,20-1 5 15,25-7-17-15,-7-11 12 16,14-8-10-16,-8-12 2 15,8 0 14-15,6 0-6 0,-6-6 0 16,-1-14 8-16,-6-6-3 16,10 1-5-16,-27 1 0 15,9 5-1-15,-16 4 6 16,-4 10-5-16,-3 5 0 16,-7 0-13-16,17 5 3 15,-17 21 2-15,7 0-3 16,-8-6 8-16,1-6-29 15,-7-3 26-15,0-11 6 16,0 0 0-16,0 0 5 16,0 0-3-16,0-11 2 15,0-12 0-15,-7 0 3 16,-20-8-7-16,-18 5 0 16,1 6 9-16,-1 6-17 0,7 8 8 15,0 6-14-15,11 0 6 16,-11 20-4-16,24 14 12 15,4 15 0-15,10-9-18 16,17 3 16-16,35-12-44 16,6-11-6-16,7-14 24 15,4-6 3-15,-24 0 25 16,0-11 0-16,-32-15 10 16,1-6 0-16,-14 1 2 15,0 5 3-15,0 6 26 16,-21 12-34-16,15 5 4 15,6 3-11-15,0 0-18 16,0 23 18-16,0 8 0 0,13-5 2 16,32-6-14-1,20-8-8-15,4-10 13 0,10-2 0 16,-10 0 14-16,-17-20-6 16,-15-17 1-16,-16-3 1 15,-14-6 46-15,-7-3-18 16,0 3 12-16,0-2 9 15,-28 14-44-15,-3 8 36 16,18 12-18-16,-1 11-26 16,4 3 0-16,-4 17-14 15,-7 35 14-15,-10 31-9 16,0 19 24-16,-13 24-15 0,9 14 0 16,4 15 1-16,0 22-8 15,4 3 7-15,20-5-1 16,7-27-2-16,0-53-61 15,27-56-12-15,42-39 37 16,17-34 39-16,21-52 36 16,-11-25-1-16,-24-21 12 15,-41-2 10-15,-31 6-44 16,0 16 3-16,-58 21-16 16,-32 19-12-16,-6 24 5 15,7 21-11-15,6 22-19 16,25 5-35-16,34 17-98 15,24 15-45-15,17-1-171 0</inkml:trace>
  <inkml:trace contextRef="#ctx0" brushRef="#br0" timeOffset="553">2231 663 600 0,'0'0'169'0,"0"0"2"15,0 0-16-15,0 0-67 16,0 0-5-16,0 0-76 16,-120-95-5-16,120 132-4 15,0 15 0-15,-7 11 2 0,-14 2 0 16,-3 4 7 0,10-5-7-16,-6-20 0 0,20-17 0 15,0-16 4-15,0-11 6 16,0-6 4-16,0-37 11 15,0-17-16-15,13-17 15 16,-6-6-5-16,-7-4-4 16,0 3-1-16,0 9-5 15,-7 18-5-15,-6 20 6 16,2 23 0-16,11 14-7 16,0 5-3-16,0 41-6 15,31 17-11-15,14 8 24 16,7 4-7-16,-1-4 0 15,-13-2 6-15,7-12-11 16,-7-11 5-16,-4-20 0 0,-3-9-10 16,7-15 13-1,0-2-3-15,6-14 19 0,-3-37-15 16,4-18 54-16,-14-8-15 16,-24-6-20-16,-7-6 14 15,0 1-33-15,-45 11 4 16,-13 14-8-16,13 23 7 15,14 20-10-15,17 17 3 16,8 3-34-16,6 32-38 16,0 36-34-16,0 15-30 15,20 0-89-15,11 0-113 16,-7-9-280-16</inkml:trace>
  <inkml:trace contextRef="#ctx0" brushRef="#br0" timeOffset="871">2668 828 453 0,'0'0'169'0,"0"0"-26"16,0 0-12-16,0 0-31 15,0 0-46-15,0 0-18 16,0-82-36-16,0 82-11 16,0 14 10-16,0 17-11 15,13 6 12-15,18-5-3 16,7-6 1-16,0-12-1 15,7-8 2-15,-4-6 1 0,4 0 8 16,-7 0-2-16,-14-26 21 16,-11 0 43-16,-6-5-26 15,-7-1 0-15,0-8-30 16,-27 3-6-16,-28 6-16 16,10 5-1-16,11 12-46 15,3 8-14-15,17 6-89 16,14 2-84-16,0 27-24 15</inkml:trace>
  <inkml:trace contextRef="#ctx0" brushRef="#br0" timeOffset="1988">3173 906 344 0,'0'0'183'0,"0"0"-13"16,0 0-23-16,0 0-39 15,0 0 6-15,0 0-48 16,7-97-13-16,-21 91-12 16,-17 6-41-16,0 0 0 15,11 0 0-15,-11 8 6 16,10 18-13-16,14 5 7 16,7 1 0-16,0-1-5 15,0-11 1-15,7 3 4 16,21-8-3-16,9-10 2 15,1-5-2-15,0 0 3 16,-3 0 0-16,2-26 16 0,-6-6-10 16,-10 2 15-16,3-16 11 15,-10-3-15-15,-7-8 37 16,-1-9-30-16,-6-5-10 16,0-4 9-16,-6-2-19 15,-15 14-4-15,7 18 0 16,-3 19 14-16,10 20-7 15,0 6-7-15,7 0-15 16,0 14 14-16,0 32-21 16,0 17 22-16,0 14 0 15,0 3 6-15,0 3-9 16,0-6 3-16,0-5 0 0,0-12-3 16,14-12 7-1,17-10-4-15,14-15 0 0,6-9-5 16,1-14 2-16,6 0 3 15,1-13 0-15,-15-17 4 16,-6-3 4-16,-7-17-8 16,-17 4 3-16,-14-5 6 15,0 0 10-15,-7 13-19 16,-24 13 5-16,11 5 7 16,-5 20-12-16,19 0-5 15,-1 2-1-15,-7 35-3 16,7 15 9-16,7 3 0 15,0 1 5-15,0-3-12 0,0-9 7 16,28-6 0 0,9-12 0-16,1-12-4 0,14-8 4 15,6-6 0-15,1 0 5 16,3-20-3-16,-4-12-2 16,-6-11 0-16,-21 3 4 15,-4 1 13-15,-20-5-16 16,10 7 6-16,-17 6 0 15,0 11 13-15,0 8-20 16,0 10 0-16,0 2-4 16,0 0 1-16,0 0 2 15,0 0 1-15,0 0-9 16,0 0-1-16,0 0 10 16,0 0 0-16,0 0-6 0,0 0 17 15,0 0-11-15,0 0 0 16,0 0 9-16,0 0-17 15,0 0 8-15,0 0 0 16,0 0-5-16,0 0 19 16,0 0-14-16,0 0 0 15,0 0 8-15,0 0-9 16,7 0 1-16,-7 0 0 16,0 0-5-16,0 0 11 15,0 0-6-15,0 0 0 16,0 0 11-16,0 0-11 15,0 0 0-15,0 0 0 16,0 0-11-16,0 0 16 16,0 0-5-16,0 0 0 0,0 0 7 15,0 0-14-15,0 0 7 16,0 0 0-16,0 0-11 16,0 0 11-16,0 0-8 15,0 0-58-15,0 0-148 16,-24 14-133-16,-10-8-257 15</inkml:trace>
  <inkml:trace contextRef="#ctx0" brushRef="#br0" timeOffset="3771">4624 128 690 0,'0'0'150'15,"0"0"11"-15,0 0-29 16,0 0-9-16,0 0-15 16,0 0-63-16,-20-128 3 15,13 128-48-15,-11 28-6 16,-2 29 3-16,-11 24-3 15,3 15 6-15,-3-1 0 16,11 2 14-16,3 9-14 16,10-1 0-16,7 1 1 15,0-17-3-15,24-18 2 0,17-13-5 16,14-27-60 0,4-18-86-16,6-13 3 0,10 0-21 15,-9-21-54-15,-21-14-5 16,-15 2-93-16,-16-11 314 15,-14 4 7-15,0-3 158 16,0 3-6-16,0 3-23 16,0 11-33-16,-14-5 37 15,-3 13-64-15,10 10-6 16,7 0 1-16,-6 3-23 16,6 5-1-16,0 0-40 15,0 0-7-15,6 5 3 16,32 14 4-16,14 7 0 15,-1 0 0-15,-6 0 7 16,0 5-7-16,-14-5 0 0,-18-6 6 16,-6 5-15-1,-7-13 9-15,0 2 0 0,-20-2-7 16,-25-7-20-16,7-5-21 16,0 0 24-16,18 0 24 15,13-26-2-15,7-2 2 16,7-6 0-16,58-9-10 15,18 3 11-15,-1-3-1 16,-3 10 0-16,-17 15 4 16,-21 3-5-16,-23 12 1 15,-12 3 0-15,1 0-6 16,-7 0-9-16,0 23 15 0,0 9 0 16,0-1 1-16,0 1-4 15,7-4 3-15,0-2 0 16,17-9-2-16,-10-9 7 15,0-2-5-15,-4-6 10 16,11 0-5-16,-8 0 46 16,11-6 0-16,4-16-5 15,-4-7 15-15,-10-3-20 16,-7 4 20-16,-7-9-12 16,0 11-23-16,-14 0 5 15,-31 3-31-15,0 9-4 16,1 6-10-16,16 8-2 15,4 0-62-15,10 8-36 16,14 18-48-16,0 6-21 16,38-1-129-16</inkml:trace>
  <inkml:trace contextRef="#ctx0" brushRef="#br0" timeOffset="4083">5931 663 452 0,'0'0'205'0,"0"0"-44"0,0 0-22 15,0 0-13-15,0 0-70 16,0 0-2-16,-31-101-44 16,10 101-10-16,-3 0-1 15,10 29-13-15,-10 11 14 16,17 1-2-16,7 1 3 0,0-10-6 16,31-7-22-16,14-13-24 15,13-10 42 1,1-2-1-16,-8 0 10 0,-6-8 16 15,-14-18-15-15,-24 1 42 16,-7-1-5-16,0-6-25 16,-45 1-12-16,-13 2-1 15,-1 7-21-15,15 9-29 16,13 8-51-16,17-1-15 16,14 6-83-16,0 0-148 15</inkml:trace>
  <inkml:trace contextRef="#ctx0" brushRef="#br0" timeOffset="4432">6426 300 546 0,'0'0'183'0,"0"0"-7"0,0 0-68 16,0 0-15-16,0 0 1 16,0 0-37-16,7-138-42 15,-7 147-15-15,0 37-21 16,0 11 9-16,0 14 18 15,-7-2-6-15,-7 2 0 16,7-9 10-16,7-1-23 16,0-12-9-16,0-18-77 15,0-11-6-15,0-14-32 16,0-6-12-16,0 0 63 0,0 0 51 16,0-26 16-1,-31 1 12-15,0-7 7 0,4 9 31 16,-11 1-4-16,17 9 16 15,-3 0 2-15,17 8-17 16,7 5-4-16,0 0-24 16,0 0-16-16,31 0-5 15,42 2-33-15,16 9-70 16,14 3-294-16</inkml:trace>
</inkml:ink>
</file>

<file path=ppt/ink/ink20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5-18T13:22:15.863"/>
    </inkml:context>
    <inkml:brush xml:id="br0">
      <inkml:brushProperty name="width" value="0.05" units="cm"/>
      <inkml:brushProperty name="height" value="0.05" units="cm"/>
      <inkml:brushProperty name="color" value="#3165BB"/>
      <inkml:brushProperty name="fitToCurve" value="1"/>
    </inkml:brush>
  </inkml:definitions>
  <inkml:trace contextRef="#ctx0" brushRef="#br0">0 1012 589 0,'0'0'75'16,"0"0"-31"-16,0 0-38 16,0 0-6-16,0 0-182 15</inkml:trace>
  <inkml:trace contextRef="#ctx0" brushRef="#br0" timeOffset="460">0 1011 389 0,'289'-157'317'0,"-289"137"-193"16,0 8 5-16,0 1-44 15,0 5-11-15,7 6-67 16,17 0 3-16,11 0-20 16,9 23 2-16,-6 11 8 15,-7 9-1-15,-10 0 1 16,-14 3-1-16,-7-3 1 16,0-3-1-16,0-9-9 15,0-17-9-15,-21-8-27 16,7-6 32-16,-3 0-9 15,3-6 23-15,7-14 0 16,7-11 0-16,0-1-4 0,38 2 7 16,3-5-3-1,4 6 5-15,0 3 2 0,-14 12 4 16,0 1-8-16,-11 13-2 16,-13 0-2-16,10 0 1 15,-10 18-8-15,-7 17 4 16,0 6 2-16,0-2 2 15,0-1 0-15,0-7 3 16,0-8-5-16,0-6 2 16,0-9-21-16,0-8-61 15,0 0-93-15,21 0-75 16</inkml:trace>
  <inkml:trace contextRef="#ctx0" brushRef="#br0" timeOffset="721">668 689 22 0,'0'0'362'16,"0"0"-268"-16,0 0-11 16,0 0-17-16,0 0-63 15,0 0 6-15,-128-12-7 16,128 32 5-16,0-8 1 16,24-1-2-16,14-5 27 15,-10-6 35-15,-4 0-11 16,-4 0 20-16,-13-11 7 15,0-9-30-15,-7-6 8 0,0 6-48 16,0 9-12-16,0 5-4 16,0 6-18-16,0 0-107 15,0 20-87-15,10 23-41 16</inkml:trace>
  <inkml:trace contextRef="#ctx0" brushRef="#br0" timeOffset="1723">1238 957 670 0,'0'0'115'16,"0"0"10"-16,0 0-41 16,0 0-37-16,0 0-14 0,0 0-33 15,-223-122 0-15,185 122-1 16,17 20-10-16,8 5 7 15,6 1 4-15,7-3-17 16,0-6 0-16,13-8-24 16,15 0 39-16,3-9-6 15,-7 0 16-15,-10 0 6 16,-1 0 28-16,-13 0 3 16,0 0 34-16,0 0-20 15,0 0-8-15,0 0-51 16,0 11-16-16,0 26 11 15,-13 23 5-15,-1 11 0 16,-10 10 0-16,10 1 0 0,-3 1 0 16,10 0-2-1,7-6 12-15,-7-2-10 0,7-10 0 16,-20-7 0-16,13-15 0 16,-17-18 0-16,3-19 0 15,-3-6 12-15,-21 0-8 16,7-29 22-16,-13-16-22 15,23-7-1-15,4-13 4 16,24-4-7-16,0-8-19 16,59-12-4-16,30 0-18 15,18-7 21-15,10 4 6 16,-7 14 11-16,-4 13-4 0,-20 10 7 16,-24 10 0-16,-28 5 9 15,-9-3 3-15,-19 5 35 16,-6 4 2-16,0 3-22 15,0 5 28-15,0 6-32 16,0 15-7-16,0-1 4 16,0 6-20-16,-6 7-10 15,6 37-15-15,0 8 25 16,-7 11-2-16,7-6 2 16,0-12 0-16,0-7-5 15,0-7 5-15,0-19-1 16,0-4-12-16,0-8-15 15,0 0 21-15,0 0 5 16,7 0 1-16,13 0-10 16,4 0 15-16,14 0-4 0,-10 0 0 15,3 0 5-15,-4 0-18 16,4 0 13-16,0 0-22 16,-4 0 18-16,-3 6-39 15,-10 0 27-15,10-6 2 16,-10 0 3-16,0 0 6 15,10 0 5-15,-3-14 0 16,9-16 7-16,15-7 0 16,-10-8 16-16,2-7 30 15,-6-5-12-15,-10 0 13 16,-14-3-19-16,-7 3-12 16,0 15 22-16,0 9-41 0,0 13 24 15,0 20-19-15,0 0 3 16,0 0-24-16,0 12-3 15,-35 34 5-15,-16 20-11 16,13 2 14-16,7 1-54 16,31-4-3-16,0-16-69 15,0-3-25-15,24-21-89 16,4-4-137-16</inkml:trace>
  <inkml:trace contextRef="#ctx0" brushRef="#br0" timeOffset="1875">1881 867 400 0,'0'0'156'0,"0"0"-32"16,0 0-62-1,0 0-13-15,0 0-49 0,0 0-6 16,0 0-43-16,165-64-124 16,-113 41-206-16</inkml:trace>
  <inkml:trace contextRef="#ctx0" brushRef="#br0" timeOffset="2133">2180 0 388 0,'0'0'166'0,"0"0"-14"16,0 0 1-16,0 0-85 15,0 0-48-15,0 0-18 16,-17 14 2-16,48 34 74 15,14 19-37-15,13 9 6 16,-6 19-8-16,-1 8-32 16,-13 11 25-16,-24-5-14 15,-14 0-16-15,0-1 16 16,-52-5-18-16,-37-9 0 16,-21-11-2-16,0-20-157 15,7-20-111-15,27-23-364 16</inkml:trace>
  <inkml:trace contextRef="#ctx0" brushRef="#br0" timeOffset="2419">2978 614 421 0,'0'0'355'0,"0"0"-256"15,0 0-12-15,0 0 8 16,0 0-67-16,0 0-15 16,-131-46-13-16,131 64 1 15,0 2-7-15,0-8 6 16,21-4 0-16,17-2 5 16,0-6 0-16,-11 0 7 0,-3 0-10 15,-10 0 9-15,-14 0-22 16,0 0-21-16,0 0-157 15,-14 0-290-15</inkml:trace>
  <inkml:trace contextRef="#ctx0" brushRef="#br0" timeOffset="2592">3119 1026 308 0,'0'0'343'15,"0"0"-240"-15,0 0 67 16,0 0-27-16,-258 172-40 0,141-121-59 16,-10 6-14-16,-14-5-30 15,0-1-13-15,7-8-270 16</inkml:trace>
</inkml:ink>
</file>

<file path=ppt/ink/ink20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5-18T13:22:02.134"/>
    </inkml:context>
    <inkml:brush xml:id="br0">
      <inkml:brushProperty name="width" value="0.05" units="cm"/>
      <inkml:brushProperty name="height" value="0.05" units="cm"/>
      <inkml:brushProperty name="color" value="#3165BB"/>
      <inkml:brushProperty name="fitToCurve" value="1"/>
    </inkml:brush>
  </inkml:definitions>
  <inkml:trace contextRef="#ctx0" brushRef="#br0">1639 1004 449 0,'0'0'236'0,"0"0"-83"16,0 0-13-16,0 0-9 16,0 0-53-16,0 0 15 15,0 0-41-15,0 0-17 16,-161-123 23-16,161 120-52 16,0 3 4-16,0 0-10 0,34 0 1 15,11 11-1-15,23 21 0 16,5 5 2-16,9 9-9 15,-17-3 11-15,-3 9-4 16,-10-7 0-16,-18 7 7 16,-10-9-14-16,-17-4 7 15,-7-15-18-15,0-10-6 16,0-8-37-16,0-6 52 16,0 0 1-16,-7-6 16 15,-6-20-8-15,13 0 0 16,0-4-10-16,0-8 2 15,27-2-1-15,32-3 9 16,16-9-3-16,1 1 8 16,-4-1-5-16,-3 15 0 0,-18 5 1 15,-30 19 5-15,-14 8 0 16,-7 5-6-16,0 0 26 16,0 0-25-16,0 0 17 15,0 0-18-15,0 0-4 16,-21 7-4-16,-3 19 1 15,10 9 7-15,1-1 1 16,13 3 10-16,0-6-11 16,0-2 0-16,51 0 3 15,22-15-15-15,23-14 12 16,31 0 0-16,14-14 1 0,0-30 11 16,-14 5-12-1,-48-4 1-15,-34 4 9 0,-21 0 6 16,-24-11 9-16,0-6 6 15,0-3 28-15,-17 7-52 16,-11 9 29-16,-3 18-16 16,18 5-17-16,-11 20 21 15,17 0-24-15,7 0-12 16,-14 39 6-16,7 24-2 16,0 12 8-16,-3 5 0 15,10 6 8-15,0-3-14 16,0-12 6-16,17-14-15 15,21-5 6-15,3-14-80 16,-3-20-2-16,14-18-28 0,-15 0-47 16,1-13 69-16,-17-20 10 15,-21-3 31-15,0 4 52 16,-45-7-13-16,-20 7 16 16,-1 1-3-16,-9 5 8 15,9 6 23-15,22 3 4 16,-1 8 3-16,28 5 14 15,17 2-23-15,0 2 0 16,31 0-25-16,34 0 0 16,25 6 25-16,6 3-12 15,0-4-7-15,-7-5 29 16,-6 0-25-16,-25 0 16 16,-6 0-2-16,-21 0-14 0,-24 0 35 15,0 0-9-15,-7 0 11 16,0-5 20-16,0 5-43 15,-7-6 1-15,-7 3-25 16,7 3 6-16,-3 0-16 16,3 9 10-16,0 22 0 15,7 6-3-15,0-3 6 16,0 4-3-16,7-13 0 16,24-5 9-16,0-8-11 15,-4-6 2-15,4-6 0 16,7 0 4-16,7 0 4 15,-4-26-4-15,-10 0-1 16,0-5 8-16,-17-1-6 16,-7 1-5-16,-7-1 2 0,0 1 19 15,0 11-18-15,0 12 1 16,0 3 3-16,0 5-3 16,0 0-8-16,0 26-12 15,0 12 16-15,0-6-2 16,13 5 5-16,5-5-3 15,-5-7 0-15,1-11-6 16,3-2 4-16,-10-12-1 16,7 0 3-16,3 0-15 15,11 0 23-15,3-17-8 0,-4-9 3 16,11-2 6 0,-7-4-7-16,-4 6-2 15,4 3 5-15,-7 9-11 0,-17 8 6 16,0 6 0-16,-7 0-2 15,14 0-11-15,-7 0 12 16,17 26-4 0,-17 0-4-16,0-6 1 0,6 3 8 15,-2-3 0-15,-4-9-3 16,13-2 12-16,-13-9-9 16,10 0 0-16,4 0 2 15,3 0 3-15,3-9-5 16,4-8 0-16,-3-9 3 0,3 6 7 15,-7-5-10 1,-3-3 0-16,-8 13 9 0,-6 0-9 16,4 15 0-16,-11 0 0 15,0 0-7-15,0 0-7 16,6 9 7-16,1 14 3 16,7 3 7-16,3-6-15 15,-10-9 12-15,0 3 0 16,0-14-2-16,0 0 10 15,0 0-8-15,-1 0 0 16,12 0 6-16,-5 0 1 16,-6 0-7-16,0-6 0 15,3 1 1-15,-3 5 5 16,0 0-6-16,0 0 0 16,7 0-3-16,3 0-10 0,11 0-55 15,23 20-151-15,18-3-147 16,3 3-351-16</inkml:trace>
  <inkml:trace contextRef="#ctx0" brushRef="#br0" timeOffset="17701">0 1137 482 0,'0'0'215'0,"0"0"-115"16,0 0-9-16,0 0-58 15,0 0 13-15,0 0 27 16,131-117 0-16,-69 100-22 15,-10 3-15-15,-1 8-21 16,-13 0 23-16,-4 6-29 16,11 0-8-16,-7 0 4 15,7 0-5-15,-8 0 0 16,-16 0 0-16,-4 12 2 16,-17 14-8-16,0 5 5 15,-10 15 1-15,-49 11-2 16,-23 8 4-16,3 4-2 15,10 0 3-15,24-3 8 16,25-18-9-16,20-2-2 0,0-8 0 16,0-10-5-16,31-3 11 15,3-2-6-15,4-9 0 16,0-2 8-16,0-6-1 16,-25-4-7-16,1-2 0 15,-7 4 6-15,-7-4-3 16,0 8-3-16,0-2 0 15,0 14 10-15,0 3-8 16,0 11 5-16,10 9-3 16,4 8 18-16,17 7-14 15,-10 5 13-15,16 3 3 16,-9 2-18-16,3-5 22 16,-17-6-2-16,3-6-14 0,-10-5 21 15,0-9-21 1,-7-5 17-16,0 3-1 0,-7 1-19 15,-45 1 6-15,-10-3-8 16,4-2-3-16,-14-15 5 16,-4-3-9-16,11-14-18 15,-4 6-66-15,10-6-134 16,8 0-189-16</inkml:trace>
</inkml:ink>
</file>

<file path=ppt/ink/ink20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5-18T13:22:25.074"/>
    </inkml:context>
    <inkml:brush xml:id="br0">
      <inkml:brushProperty name="width" value="0.05" units="cm"/>
      <inkml:brushProperty name="height" value="0.05" units="cm"/>
      <inkml:brushProperty name="color" value="#3165BB"/>
      <inkml:brushProperty name="fitToCurve" value="1"/>
    </inkml:brush>
  </inkml:definitions>
  <inkml:trace contextRef="#ctx0" brushRef="#br0">173 134 565 0,'0'0'137'0,"0"0"-15"15,0 0-45-15,0 0 25 16,0 0-23-16,0 0-45 15,0 0 25-15,14-40-37 16,-7 40-16-16,-7 0 32 16,10 0-37-16,-10 0 22 15,7 0-1-15,-7 0-16 16,0 0 14-16,0 0-20 16,0 0 1-16,0 0-11 15,0 0 10-15,0 0 0 16,0 0-1-16,0 0 0 0,0 0-10 15,0 0 5 1,-38 0-12-16,-13 12 3 16,-1-1 15-16,14-4-2 0,24-5-7 15,14 0 15-15,0-2-6 16,0 4 0-16,0-4 3 16,14 0-6-16,31 0 3 15,13-20 0-15,18-6-1 16,3 3 11-16,-17 6-10 15,-28 2 0-15,-10 9 3 16,-24 1-7-16,0 5 4 16,0-3 0-16,0 0-3 15,-7 0-2-15,-44 3-1 0,-32 0-3 16,-6 0 8 0,17 0-11-16,17 0 12 0,34 0 0 15,7 0-4-15,8 0-6 16,-5 3-5-16,11 6-13 15,0-1-32-15,0 10 36 16,17-1-69-16,35 3-33 16,20-4-18-16,11-4-88 15,-18-9-147-15</inkml:trace>
</inkml:ink>
</file>

<file path=ppt/ink/ink20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5-18T13:22:55.239"/>
    </inkml:context>
    <inkml:brush xml:id="br0">
      <inkml:brushProperty name="width" value="0.05" units="cm"/>
      <inkml:brushProperty name="height" value="0.05" units="cm"/>
      <inkml:brushProperty name="color" value="#177D36"/>
      <inkml:brushProperty name="fitToCurve" value="1"/>
    </inkml:brush>
  </inkml:definitions>
  <inkml:trace contextRef="#ctx0" brushRef="#br0">165 108 476 0,'0'0'177'15,"0"0"-57"-15,0 0 13 16,0 0-35-16,0 0-12 0,0 0-29 16,0-20-17-1,0 20 20-15,0 0-48 0,0 0-9 16,0 0-6-16,-10 0 1 16,-4 16 2-16,-7 11 0 15,4 2 11-15,3-1-13 16,14 1 2-16,0-1 0 15,0 1-9-15,0-7 10 16,7-4-1-16,24-4 0 16,14-8 6-16,0-6-2 15,-1 0-3-15,-3 0 1 16,4 0 28-16,-7-17-2 16,-7-6 22-16,-17-6 15 0,-7-3-34 15,-7-7 32-15,0-5-33 16,0 5-16-16,-14 1 21 15,-17 10-33-15,-4 8 3 16,5 9-5-16,-1 4 6 16,3 5-16-16,-10 2 10 15,-6 0-22-15,-1 11-2 16,-7 24-117-16,8 2-97 16,-1 3-228-16</inkml:trace>
</inkml:ink>
</file>

<file path=ppt/ink/ink20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5-18T13:22:54.548"/>
    </inkml:context>
    <inkml:brush xml:id="br0">
      <inkml:brushProperty name="width" value="0.05" units="cm"/>
      <inkml:brushProperty name="height" value="0.05" units="cm"/>
      <inkml:brushProperty name="color" value="#177D36"/>
      <inkml:brushProperty name="fitToCurve" value="1"/>
    </inkml:brush>
  </inkml:definitions>
  <inkml:trace contextRef="#ctx0" brushRef="#br0">225 902 549 0,'0'0'92'0,"0"0"-12"0,0 0 45 15,0 0-38-15,0 0-17 16,0 0 5-16,-148-37-30 16,131 19 6-16,3-3-5 15,1-3-24-15,-5-8 34 16,5-5-33-16,13-9-10 16,0-18 4-16,7-7-10 15,44-5-7-15,11 5 0 16,-4 4 6-16,-13 13-8 15,0 11 2-15,-11 6 0 16,-3 11 1-16,-7 6 2 0,-3 9-3 16,-7 2 0-1,10 4-2-15,-4-1-3 0,4-2 5 16,11 2 0-16,-11 0-3 16,-4 3 5-16,-9 3-2 15,-11 0 0-15,0 0 6 16,0 0-6-16,0 0 0 15,0 0 2-15,0 0 1 16,0 0 3-16,0-5-6 16,-24 1 5-16,-7-4 8 15,10 2-15-15,0 3 2 16,-3-5 0-16,4-4-4 16,-4 1 9-16,10 0-5 0,0 2 0 15,-3 0 11-15,10 4-11 16,7 2 0-16,0 3-4 15,0 0-9-15,0 0 6 16,0-3-4-16,38 3 11 16,7 0 0-16,-1 0-1 15,8 0 1-15,0 0 0 16,-15 3-10-16,-2 8 10 16,-11 4 0-16,-4-1-3 15,-2 0 8-15,-12-2-10 16,1-1 5-16,-7 3-3 15,0 0-12-15,-31 6 2 0,-34 0-104 16,0-2-157-16,-4-7-439 16</inkml:trace>
</inkml:ink>
</file>

<file path=ppt/ink/ink2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5-18T11:55:43.008"/>
    </inkml:context>
    <inkml:brush xml:id="br0">
      <inkml:brushProperty name="width" value="0.05" units="cm"/>
      <inkml:brushProperty name="height" value="0.05" units="cm"/>
      <inkml:brushProperty name="color" value="#3165BB"/>
      <inkml:brushProperty name="fitToCurve" value="1"/>
    </inkml:brush>
  </inkml:definitions>
  <inkml:trace contextRef="#ctx0" brushRef="#br0">10 482 383 0,'0'0'563'0,"0"0"-391"16,0 0-23-16,0 0-39 15,0 0-33-15,0 0-53 16,0 0-2-16,-7-31-20 16,7 56 3-16,0 7 7 15,14 19-2-15,0 1 8 16,-4 5 4-16,-3-1-14 16,0 2 12-16,0-12-12 15,7-9-6-15,-8-11 7 0,5-12-6 16,-11-14-2-16,0 0 7 15,0 0 4-15,7-23 38 16,-7-25-25-16,0-24-24 16,0-16 9-16,0-15-7 15,0-8-3-15,0-6 0 16,-18 4 6-16,12 22-6 16,-8 20 0-16,0 28 0 15,14 23-3-15,-7 15 3 16,7 5-4-16,0 0-6 15,0 16-30-15,14 27 32 0,31 13-8 16,6 8-2 0,8 5 11-16,-8-6-19 0,-20 2 15 15,-10 4 1-15,-21-6-6 16,0-6 6-16,0-11-9 16,-38-9-10-16,11-23 29 15,-11-8-6-15,7-6 6 16,3 0 7-16,-3 0-2 15,18 0 2-15,6 0 0 16,7-8-6-16,0-2 7 16,0 8-8-16,7-4 0 15,30 0-1-15,22 1-5 16,-1 5 3-16,1 0 3 16,3 0 0-16,3 22-7 15,-7 4 8-15,4 1-1 0,-10 0 0 16,-25 5 0-1,-20-2-3-15,-7 3 3 0,0 4 0 16,-34-5 0-16,-42-7 2 16,-20 7 2-16,-7-12 1 15,0-9-5-15,13-11 13 16,32 0-12-16,20-6 0 16,38-25-2-16,0-15-31 15,83-11-116-15,27 0-187 16,24 1-263-16</inkml:trace>
  <inkml:trace contextRef="#ctx0" brushRef="#br0" timeOffset="364">908 593 519 0,'0'0'204'0,"0"0"-75"16,0 0 32-16,0 0-43 15,0 0-37-15,0 0 3 16,-134 0-40-16,134 0-22 16,0 0-12-16,0 0-9 15,13 4-1-15,5 1 0 16,2 4 3-16,1-4-4 16,-4-5 3-16,4 0-2 15,-4 0 3-15,-3 0-1 0,-8 0 20 16,-6 0 12-16,0 0 9 15,0 0-6-15,0-5-20 16,-13-1-7-16,-18 0-10 16,0 4-4-16,3 2 0 15,-3-4-4-15,18 4-36 16,6 0-37-16,7 0-53 16,13-8-97-16,63-9-204 15</inkml:trace>
</inkml:ink>
</file>

<file path=ppt/ink/ink21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5-18T13:23:10.664"/>
    </inkml:context>
    <inkml:brush xml:id="br0">
      <inkml:brushProperty name="width" value="0.05" units="cm"/>
      <inkml:brushProperty name="height" value="0.05" units="cm"/>
      <inkml:brushProperty name="color" value="#177D36"/>
      <inkml:brushProperty name="fitToCurve" value="1"/>
    </inkml:brush>
  </inkml:definitions>
  <inkml:trace contextRef="#ctx0" brushRef="#br0">97 0 42 0,'0'0'14'0,"0"0"-1"16,0 0-12-16,0 0 3 0,0 0-4 15,0 0 4 1,-90 160-3-16,83-140-1 0,7 1 0 15,0 1-1-15,0-5-18 16</inkml:trace>
</inkml:ink>
</file>

<file path=ppt/ink/ink21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5-18T13:23:19.573"/>
    </inkml:context>
    <inkml:brush xml:id="br0">
      <inkml:brushProperty name="width" value="0.05" units="cm"/>
      <inkml:brushProperty name="height" value="0.05" units="cm"/>
      <inkml:brushProperty name="color" value="#177D36"/>
      <inkml:brushProperty name="fitToCurve" value="1"/>
    </inkml:brush>
  </inkml:definitions>
  <inkml:trace contextRef="#ctx0" brushRef="#br0">619 1460 325 0,'0'0'154'0,"0"0"-77"16,0 0 44-16,0 0 36 15,0 0-40-15,0 0-39 16,34-25 6-16,-10 2-26 16,-3-2 13-16,3-1 18 15,-3-6-60-15,3-2 22 16,3-12-10-16,-3-5-38 16,4-9 48-16,-11-9-40 15,-3-11-5-15,-7-3 28 0,-7-8-27 16,0-5 3-16,-21 9-10 15,-31 1 19 1,-16 17-29-16,-4 12 10 0,-11 17 0 16,0 15-19-16,11 5 23 15,10 8-4-15,4 6 0 16,6 1 11-16,15 5-21 16,-8 0 10-16,24 0 0 15,-17 0-6-15,18 0 15 16,-4 0-9-16,3 0 0 15,14 0 14-15,7 0-20 16,0 0 6-16,-10 0 0 16,10 0-3-16,0 0 14 0,0 0-11 15,-7 0 0-15,7 0 14 16,-7 0-19-16,7 0 5 16,0 0 0-16,-7 0-15 15,7 0 4-15,0 0 9 16,0 14 1-16,0 11 1 15,7 4-8-15,17-3 8 16,-10-6 0-16,7-6-8 16,-11 1 14-16,4-4-6 15,-8 0 0-15,-6-5 11 16,7 0-17-16,-7-3 6 16,0-3 0-16,0 0-6 15,0 0 14-15,0 0-8 16,0 0 6-16,0 0 6 0,0-23 5 15,-7-17-17-15,-13-5 3 16,-4-8-2-16,10 0 3 16,-3 4-4-16,3 8 0 15,7 7 11-15,-7 12-13 16,14 4 2-16,0 4 0 16,0 5-13-16,0 1 13 15,0-4 0-15,21 0-3 16,17-4 1-16,7 1-10 15,-8 0 12-15,-2 8-33 16,-11 3 20-16,-3 2-80 16,-4 2-44-16,3 0-79 15,4 0-84-15,-17 0-180 0</inkml:trace>
</inkml:ink>
</file>

<file path=ppt/ink/ink21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5-18T13:23:20.157"/>
    </inkml:context>
    <inkml:brush xml:id="br0">
      <inkml:brushProperty name="width" value="0.05" units="cm"/>
      <inkml:brushProperty name="height" value="0.05" units="cm"/>
      <inkml:brushProperty name="color" value="#177D36"/>
      <inkml:brushProperty name="fitToCurve" value="1"/>
    </inkml:brush>
  </inkml:definitions>
  <inkml:trace contextRef="#ctx0" brushRef="#br0">0 160 596 0,'0'0'152'0,"0"0"-46"15,0 0 30-15,0 0-69 16,0 0-15-16,0 0 11 16,0-112-59-16,17 94 31 15,-3 4 1-15,-7 6-27 16,0 2 21-16,7 4-30 16,-14 2 0-16,0 0-8 15,0 0 12-15,0 0-4 16,0 0 0-16,0 0-19 15,0 10 15-15,17 16 0 16,-3 3 4-16,-8 3-8 16,1 2 15-16,11 0-7 0,-12-6 0 15,-6-4 11-15,7-4-16 16,-7-3 5-16,0-3 0 16,0-5-7-16,0-4 14 15,0 1-7-15,0-4 0 16,0 2 6-16,-13-4 7 15,-18 0-13-15,10 0 0 16,-3 0 4-16,17 0 3 16,-14 0-7-16,11 0 0 15,10 0 12-15,-7 0-18 16,7 0 6-16,0 0 0 16,0 0-1-16,0-6 8 15,17-2-7-15,25-8 0 16,2 6-9-16,1 2 6 0,-7 5-109 15,-31 3-139-15,-7 0-298 16</inkml:trace>
</inkml:ink>
</file>

<file path=ppt/ink/ink21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5-18T13:23:25.393"/>
    </inkml:context>
    <inkml:brush xml:id="br0">
      <inkml:brushProperty name="width" value="0.05" units="cm"/>
      <inkml:brushProperty name="height" value="0.05" units="cm"/>
      <inkml:brushProperty name="color" value="#177D36"/>
      <inkml:brushProperty name="fitToCurve" value="1"/>
    </inkml:brush>
  </inkml:definitions>
  <inkml:trace contextRef="#ctx0" brushRef="#br0">8 845 522 0,'0'0'157'16,"0"0"-43"-16,0 0 24 15,0 0-11-15,0 0-31 16,0 0 18-16,0 0-53 16,-7-65-7-16,7 28-18 15,0-10-26-15,14-4 29 16,17-6-25-16,13-8-12 16,15 4 8-16,23 5-10 15,8 7 0-15,-4 11 0 16,10 10 4-16,10 8-5 0,-2 5 1 15,12 1 0-15,12 0-2 16,-1-1 7-16,-3-5-5 16,-28 6 0-16,-7-1 8 15,-37 5-10-15,-14 1 2 16,-18 6 0-16,-9 0 22 16,-11 3-20-16,0 0 15 15,0-3 10-15,0-5-23 16,0 1 17-16,-24-9-21 15,-4-1 1-15,-10 2-6 16,0-1 5-16,-13 2 0 16,6 2 0-16,7 0 2 0,11 4-2 15,10 2 0 1,10 3 2-16,0 1-14 0,7 2 12 16,0 0-8-16,0 0 4 15,0 0-21-15,14 0 13 16,24 0-3-16,20 8 4 15,11 6 4-15,-4-2 7 16,-13 2 0-16,-1-3-2 16,-6 3 10-16,-14 4-8 15,-17-4 0-15,-1 2 2 16,-13-3-15-16,0 1 12 16,0 2 1-16,-34 2-11 15,-35-1 11-15,-3-3-48 0,-24 1-90 16,13-7-191-16,8 1-463 15</inkml:trace>
</inkml:ink>
</file>

<file path=ppt/ink/ink21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5-18T13:23:26.091"/>
    </inkml:context>
    <inkml:brush xml:id="br0">
      <inkml:brushProperty name="width" value="0.05" units="cm"/>
      <inkml:brushProperty name="height" value="0.05" units="cm"/>
      <inkml:brushProperty name="color" value="#177D36"/>
      <inkml:brushProperty name="fitToCurve" value="1"/>
    </inkml:brush>
  </inkml:definitions>
  <inkml:trace contextRef="#ctx0" brushRef="#br0">409 746 641 0,'0'0'177'0,"0"0"-66"16,0 0 16-16,0 0-34 15,0 0-9-15,0 0-38 16,0 0-19-16,28-9 26 16,3-4-48-16,-7-2 22 15,3-2 15-15,-10 3-34 16,-3 0 26-16,-7 4-18 0,0 5-13 15,-7 5 17-15,0 0-19 16,0 0-1-16,0 0 0 16,0 0-17-16,0 0 15 15,7 22-7-15,0 10 9 16,10 6-9-16,-17 1 11 16,14 7-2-16,-8-5 0 15,-6-7 9-15,0-3-15 16,0-5 6-16,0-9-2 15,0-3-9-15,0-2 2 16,0-7-8-16,-6 1 12 16,-25-2-19-16,3-2 22 0,-10-2-8 15,7 0-1-15,11 0-1 16,6 0 13-16,14 0-1 16,0 0 0-16,0 0 6 15,0 0-12-15,7 0-7 16,31-2 6-16,20-13-2 15,7 3 9-15,18 1 0 16,-1-4-3-16,-9 4 5 16,-22-1-4-16,-20 4-78 15,-17-3-78-15,-14-1 3 16,0-2-75-16,0 2-169 16</inkml:trace>
  <inkml:trace contextRef="#ctx0" brushRef="#br0" timeOffset="479">557 246 344 0,'0'0'229'15,"0"0"-81"-15,0 0-53 16,0 0 7-16,0 0-35 15,-258-37-23-15,203 80-1 16,4 16-42-16,6 16 14 16,0 9-8-16,18 9 0 15,-4 4 6-15,10 9-13 0,14 3 0 16,-10 5 2-16,17 1 0 16,0-12-2-1,0-18 0-15,38-13 6 0,20-18-16 16,25-17 7-16,13-16-2 15,14-19 4-15,24-2 2 16,0-2 27-16,-13-27 49 16,-18-6-15-16,-38-11 33 15,-20-7-31-15,-25-20-20 16,-2-18 3-16,-12-17-43 16,-6-16 10-16,0-7-14 15,-30-1 15-15,-22 4-20 0,-6 1 5 16,-1 14-2-16,-17 7-9 15,-13 20-20-15,10 28-11 16,-17 27-22-16,13 31-52 16,1 20-40-16,9 62-63 15,-9 31-233-15</inkml:trace>
</inkml:ink>
</file>

<file path=ppt/ink/ink21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5-18T13:23:35.141"/>
    </inkml:context>
    <inkml:brush xml:id="br0">
      <inkml:brushProperty name="width" value="0.05" units="cm"/>
      <inkml:brushProperty name="height" value="0.05" units="cm"/>
      <inkml:brushProperty name="color" value="#177D36"/>
      <inkml:brushProperty name="fitToCurve" value="1"/>
    </inkml:brush>
  </inkml:definitions>
  <inkml:trace contextRef="#ctx0" brushRef="#br0">218 1261 569 0,'0'0'172'0,"0"0"-31"15,0 0-13-15,0 0-13 16,0 0 5-16,0 0-37 16,0 0-16-16,-97-157 7 15,70 106-57-15,-4-9 21 16,0-12-22-16,17-11-13 16,0-5 19-16,14-4-22 15,0 9 0-15,14 3 0 0,38 6 11 16,17 5-10-1,-4 10-1-15,0 10 5 0,4 9-11 16,-4 8 6-16,11 9 0 16,-4 3-7-16,-3 6 13 15,-11 5-6-15,-20 7 0 16,0 2 0-16,-10 0-11 16,-4 0 11-16,-4 0 0 15,-13 0-7-15,-7 0 18 16,0 0-11-16,0 0 0 15,0 0 7-15,0 0-6 16,0 0-1-16,-14 0 0 16,-23-12-9-16,-1-2 13 0,3 0-4 15,-2-1 0 1,6 4 5-16,10-1-14 0,4 3 9 16,3 4 0-16,14 0-12 15,0 1 16-15,0 2-4 16,0 2 0-16,0 0-32 15,38 0 29-15,20 0-6 16,18 0 9-16,-11 0-6 16,-6 8 10-16,3 6-4 15,-28 7 0-15,11-1 5 16,-28 0-14-16,-10 2 9 16,-7-1-6-16,0-1-3 0,-24-4-23 15,-28-1-22-15,-13-7-66 16,-4-3-139-16,4-1-166 15</inkml:trace>
</inkml:ink>
</file>

<file path=ppt/ink/ink21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5-18T13:23:42.912"/>
    </inkml:context>
    <inkml:brush xml:id="br0">
      <inkml:brushProperty name="width" value="0.05" units="cm"/>
      <inkml:brushProperty name="height" value="0.05" units="cm"/>
      <inkml:brushProperty name="color" value="#177D36"/>
      <inkml:brushProperty name="fitToCurve" value="1"/>
    </inkml:brush>
  </inkml:definitions>
  <inkml:trace contextRef="#ctx0" brushRef="#br0">423 1129 382 0,'0'0'415'0,"0"0"-286"16,0 0-21-16,0 0-52 16,0 0 15-16,0 0-23 15,31-59 4-15,-11 33 16 16,11-9-29-16,7-11 24 16,-11-5 3-16,-2-12-52 15,-12-8 27-15,-6-15-30 16,-7-6-9-16,0-2 21 15,-14 3-19-15,-30 16-4 16,-8 18 0-16,-10 15 5 16,11 15-12-16,-1 13 7 0,7 12-2 15,1 2-13-15,9 0 15 16,4 0 0-16,11 0-1 16,3 2 5-16,3 4-4 15,0-3 0-15,4 0 0 16,-4-3-4-16,7 2 5 15,-7-2-1-15,-3 0 0 16,3 0 12-16,7 0-12 16,7 0 0-16,0 3 5 15,0 1-8-15,0-2 3 16,0 1 0-16,0-3-5 16,0 3 15-16,0-3-10 0,0 3 0 15,0-3-4 1,0 3-10-16,0 3 11 0,0 10 0 15,0 10-8-15,0 9 16 16,7 2-5-16,7-5 0 16,3-9 6-16,-3-10-14 15,-7-8 8-15,-7-5 0 16,0 0 0-16,0 0 14 16,0 0-14-16,0 0 4 15,0 0 7-15,0 0 7 16,0-13-9-16,0-21-1 15,-21-9 4-15,-10-6 1 16,18-5-13-16,-5-1 0 16,5 1 8-16,13 5-17 15,0 11 9-15,0 20 0 0,0 3-14 16,0 12 10-16,31 0 1 16,27 3 2-16,7 0-26 15,18 0 19-15,-7 0-9 16,3 0-21-16,-11 3 1 15,-16 3-113-15,-21-3-119 16,-31-3-169-16</inkml:trace>
</inkml:ink>
</file>

<file path=ppt/ink/ink21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5-18T13:23:43.422"/>
    </inkml:context>
    <inkml:brush xml:id="br0">
      <inkml:brushProperty name="width" value="0.05" units="cm"/>
      <inkml:brushProperty name="height" value="0.05" units="cm"/>
      <inkml:brushProperty name="color" value="#177D36"/>
      <inkml:brushProperty name="fitToCurve" value="1"/>
    </inkml:brush>
  </inkml:definitions>
  <inkml:trace contextRef="#ctx0" brushRef="#br0">48 182 579 0,'0'0'130'15,"0"0"-21"-15,0 0-9 16,0 0-62-16,0 0-10 16,0 0-28-16,0 0-5 0,-7 26-5 15,-7 12 11-15,-3 1-1 16,10-1 0-16,7-1 10 16,0-8-10-16,0-3 0 15,0-8-1-15,7-2-8 16,24-12 14-16,0-4-5 15,3 0 21-15,4 0-9 16,-7-16 56-16,-10-10 24 16,-4-3-30-16,-10-5 23 15,7-9-47-15,-14-5 2 16,0-7 21-16,0 1-49 16,0 3 20-16,-7 10-26 15,-17 13 4-15,3 8-10 16,-3 15 0-16,3 5-15 0,-3 0 10 15,4 5-52-15,-11 38-75 16,3 11-106-16,4 9-92 16</inkml:trace>
</inkml:ink>
</file>

<file path=ppt/ink/ink21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5-18T13:23:35.712"/>
    </inkml:context>
    <inkml:brush xml:id="br0">
      <inkml:brushProperty name="width" value="0.05" units="cm"/>
      <inkml:brushProperty name="height" value="0.05" units="cm"/>
      <inkml:brushProperty name="color" value="#177D36"/>
      <inkml:brushProperty name="fitToCurve" value="1"/>
    </inkml:brush>
  </inkml:definitions>
  <inkml:trace contextRef="#ctx0" brushRef="#br0">211 2173 628 0,'0'0'152'0,"0"0"-34"16,0 0-46-16,0 0-7 15,0 0-14-15,0 0-17 16,148-100 15-16,-121 86-15 15,-10-1-8-15,4 4 23 16,-14 2-22-16,-7 3 14 16,0 6-4-16,0 0-31 15,0 0 12-15,0 0-18 16,0 0-27-16,0 12 25 16,0 22-7-16,0 9 9 15,0 0 3-15,0-3 9 0,0-3-11 16,10-2-1-16,-10-10 1 15,7-5-3-15,-7-3 2 16,0-8 0-16,0-3-4 16,0-4 3-16,0-2 1 15,0 0 0-15,0 0 5 16,0 0-15-16,0 0 19 16,-17 0-9-16,10 0 10 15,7 0-1-15,0 0-5 16,0 0-4-16,0 0 8 15,0 0-20-15,7 0 3 16,24-8-1-16,20-9-3 16,1-1-1-16,-7 2-5 0,-1-2-44 15,-30 4-75-15,-14 0-58 16,0-7-184 0</inkml:trace>
  <inkml:trace contextRef="#ctx0" brushRef="#br0" timeOffset="428">396 1664 437 0,'0'0'160'0,"0"0"-57"16,0 0 15-16,0 0-55 0,0 0-24 15,-230-17-33 1,192 68 0-16,0 14 5 0,1 13-11 15,16 10 0-15,0 4 3 16,11-3 2-16,10-6-5 16,10-14 0-16,42-10 5 15,27-10-11-15,10-15 6 16,8-16 0-16,-8-13 25 16,-13-5 27-16,-11 0 46 15,-13-29-1-15,-1-10-27 16,-13-17 13-16,-7-8-29 15,-4-22-13-15,-9-12 12 16,-12-5-53-16,-6 3 16 0,0 9-11 16,-6 16 8-1,-25 12-18-15,-14 15 5 0,-7 11-4 16,1 14-12-16,-8 12 9 16,-3 11-1-16,11 0-10 15,13 47-92-15,4 25-5 16,10 23-84-16,10 13-131 15</inkml:trace>
  <inkml:trace contextRef="#ctx0" brushRef="#br0" timeOffset="9210">1706 1341 514 0,'0'0'152'0,"0"0"-46"16,0 0 11-16,0 0 2 0,0 0-49 16,0 0-26-1,0-6 9-15,7 3-42 0,4 3 20 16,-11-3 20-16,6 1 1 16,1-10 32-16,0-8-21 15,7-11-29-15,-7-12 18 16,3-9-33-16,-10-11 5 15,0-2-4-15,-10-7-13 16,-25-2 14-16,-26 6-21 16,2 4 0-16,-6 10 0 15,-4 11 6-15,4 12-6 16,-1 1 0-16,-2 11 8 16,9-1-19-16,8 3 11 15,-1 0 0-15,14 5-5 0,0 1 11 16,18 2-6-16,-4 3 0 15,10-2 11-15,0 2-16 16,-3 1 5-16,3 5 0 16,14-4-12-16,-7 4 10 15,7 0 2-15,0 0 0 16,0 0-7-16,0 0-4 16,0 0 10-16,0 0-4 15,0 9-8-15,0 17 12 16,7 11 1-16,14 3 0 15,3-3 9-15,-10 3-11 16,17-6 2-16,-18-5 0 16,5-9-12-16,-5-8 13 0,-6-10-1 15,-7-2 0 1,0 0 10-16,0 0-8 0,0 0-2 16,0 0 1-16,0 0 20 15,0-6-20-15,0-14 3 16,0-9-4-16,-7 4 12 15,-17 0-10-15,4-10-2 16,13 1 1-16,-10 0-8 16,10 3 7-16,7 7 0 15,0 7-2-15,0 9 0 16,0-1-2-16,0 4 4 16,0-1-14-16,31 3 3 0,0 3-2 15,10-3-3 1,-3 3 8-16,-1 0-63 0,-6 0-23 15,-17 0-102-15,-14 0-70 16,0 0-65-16,-7 0-254 16</inkml:trace>
  <inkml:trace contextRef="#ctx0" brushRef="#br0" timeOffset="9769">1442 346 402 0,'0'0'205'16,"0"0"-81"-16,0 0-9 16,0 0-46-16,0 0-27 15,0 0 14-15,79-49-37 16,-55 40 23-16,-10 1-3 15,10-1-26-15,-11 8 29 16,1-6-22-16,-14 4 4 16,7 0 10-16,-7 3-32 15,0 0 9-15,0 0-11 16,0 0 11-16,0 0-25 0,0 0 13 16,17 3-17-1,-10 20 9-15,7 8 6 0,0 1 3 16,3 0 0-16,-10-1 9 15,0-5-10-15,-1-6 1 16,-6-10 0-16,7 0-8 16,-7-8 8-16,0-2 0 15,0 0-3-15,0 0 10 16,0 0-11-16,0 0 4 16,0 3-6-16,-13-3 6 15,-8 0 15-15,11 0-11 16,10 0 1-16,0 0 3 15,0 0-16-15,0 0 6 16,10 0-30-16,24 0 21 16,11 0 0-16,0 0 4 0,-1 0-17 15,1 0-49-15,-7 0-1 16,-24 0-76-16,-14-11-155 16</inkml:trace>
  <inkml:trace contextRef="#ctx0" brushRef="#br0" timeOffset="10206">1706 0 417 0,'0'0'193'0,"0"0"-57"16,0 0-36-16,0 0-21 0,0 0-61 15,0 0-15-15,-185 14 7 16,133 26-10-16,1 6 0 16,13 9-5-16,10 7 11 15,11 4-6-15,10 5 0 16,7 4 3-16,17-4-9 16,35-2 6-16,13-12 0 15,1-9-4-15,16-13 8 16,1-14-4-16,-11-14 14 15,10-7-12-15,-6 0 65 0,-11 0-2 16,-13-20 9 0,-1-14 31-16,-20-6-37 15,-10-12 9-15,-21-13-21 0,0-10-38 16,-21-8 14-16,-37 3-32 16,-18 9 3-16,-13 14-12 15,10 18 1-15,-4 13 0 16,8 17-11-16,2 9-63 15,12 0-6-15,26 25-115 16,11 15-51-16,24-2-342 16</inkml:trace>
</inkml:ink>
</file>

<file path=ppt/ink/ink21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5-18T13:23:47.688"/>
    </inkml:context>
    <inkml:brush xml:id="br0">
      <inkml:brushProperty name="width" value="0.05" units="cm"/>
      <inkml:brushProperty name="height" value="0.05" units="cm"/>
      <inkml:brushProperty name="color" value="#177D36"/>
      <inkml:brushProperty name="fitToCurve" value="1"/>
    </inkml:brush>
  </inkml:definitions>
  <inkml:trace contextRef="#ctx0" brushRef="#br0">18 1188 435 0,'0'0'279'16,"0"0"-146"-16,0 0 4 15,0 0-22-15,0 0-23 16,0 0-11-16,-17-48-46 16,17 30 6-16,0-5 0 15,0-5-25-15,17-14 28 16,41-8-28-16,32-13-1 16,37-8 5-16,42 2-13 15,16 7-4-15,1 9-3 16,13 11 5-16,-13 13-11 15,7 7 6-15,-1 7 0 0,1 6-9 16,-8 9 16 0,-6 0-7-16,-17 0 0 0,-21 0 7 15,-31 18-10-15,-35-4 3 16,-23-2 0-16,-21-3-6 16,-10-1 11-16,-15-6-5 15,-6 1 0-15,0-3 9 16,0 0-4-16,0 0 2 15,0 0 13-15,0 0 23 16,-34-17-42-16,-28-12 4 16,4-2-5-16,-8 3 3 15,-9 2-6-15,16 6 3 16,21 5 0-16,7 7-6 16,25 5 12-16,6 0-6 15,0 3 0-15,0 0 2 0,0 0-12 16,0 0 10-16,0 0-5 15,24 0-6-15,20 8 8 16,22 24 3-16,16 5 0 16,8 12 7-16,20 5-11 15,-14 1 4-15,0-1 0 16,-20-6-5-16,-18-4 9 16,-20-7-4-16,-17-6 0 15,-14-2 4-15,-7-10-9 16,0-1 5-16,-7-1-5 15,-45-3-2-15,-13-5-5 16,-18-4-13-16,-6-5-62 16,6 4-92-16,39-4-98 15,30 0-180-15</inkml:trace>
  <inkml:trace contextRef="#ctx0" brushRef="#br0" timeOffset="512">4258 599 763 0,'0'0'150'0,"0"0"-13"0,0 0-26 16,0 0-10-16,0 0-73 15,0 0-17-15,154-69-11 16,-116 78-1-16,-10 21-3 16,3 14 4-16,-25 4-9 15,-6 7 1-15,0 5 7 16,-37 0 1-16,-29-3 7 16,1-8-3-16,-18-15-4 15,25-11 6-15,-4-8-1 16,28-13 15-16,10-2-17 15,17 0 9-15,7 0 62 16,0-12-31-16,0-10-9 0,0-2-17 16,0 3-9-1,0 3 4-15,7 7-11 0,17 2-1 16,-11 3 2-16,8 6 3 16,10 0-5-16,7 0 0 15,0 23-6-15,6 12-4 16,-9 4 10-16,16 0 0 15,4-1-8-15,-13-3 8 16,2-12-42-16,-6-8-53 16,-14-13-45-16,4-2-21 15,-4-6-128-15,3-33-280 16</inkml:trace>
  <inkml:trace contextRef="#ctx0" brushRef="#br0" timeOffset="984">4821 290 536 0,'0'0'204'16,"0"0"-14"-16,-237-166-46 15,148 126-41-15,13 6-1 16,-3 11-44-16,10 8-5 16,-3 13-22-16,-10 2-29 15,-8 0 13-15,-13 43-15 16,-10 17 0-16,-4 28-6 15,7 18 6-15,20 29 0 16,32 20 0-16,34 10 2 16,24 4-2-16,31-7 0 0,48-13 1 15,17-14-11-15,24-21 15 16,14-19-5-16,1-24 0 16,2-28 2-16,14-23-2 15,-3-20 0-15,0-3 0 16,0-46 42-16,-7-19 25 15,-7-21-6-15,-17-20 4 16,-21-19-37-16,-27-21 20 16,-35-23-23-16,-34-8-19 15,-13 6 14-15,-84 13-20 16,-30 30 0-16,-21 29-1 16,-7 27-3-16,15 32-1 0,12 26 5 15,25 17-15 1,7 26 4-16,31 42-48 0,-4 26-24 15,17 24-19-15,25 19-124 16,3 15-116-16,17 8-119 16</inkml:trace>
  <inkml:trace contextRef="#ctx0" brushRef="#br0" timeOffset="1235">2834 1908 704 0,'0'0'198'0,"0"0"-91"0,0 0 47 15,0 0-60-15,303 0-25 16,-28 0-32-16,72-23 10 16,24-5-26-16,1-1-14 15,-32 0 0-15,-58 1-7 16,-65 5 0-16,-76 3-4 15,-83 9 4-15,-58 8-43 16,-69 3-109-16,-106 0-250 16</inkml:trace>
  <inkml:trace contextRef="#ctx0" brushRef="#br0" timeOffset="1409">3109 2332 281 0,'0'0'399'16,"231"19"-242"-16,-39-19 48 16,73 0-54-16,48-31-74 15,3-12-32-15,-10-3-45 16,-48-8-17-16,-72-9-437 16</inkml:trace>
</inkml:ink>
</file>

<file path=ppt/ink/ink2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5-18T11:55:56.764"/>
    </inkml:context>
    <inkml:brush xml:id="br0">
      <inkml:brushProperty name="width" value="0.05" units="cm"/>
      <inkml:brushProperty name="height" value="0.05" units="cm"/>
      <inkml:brushProperty name="color" value="#3165BB"/>
      <inkml:brushProperty name="fitToCurve" value="1"/>
    </inkml:brush>
  </inkml:definitions>
  <inkml:trace contextRef="#ctx0" brushRef="#br0">9730 230 635 0,'0'0'161'0,"0"0"-73"0,0 0 78 0,0 0-42 16,0 0-20-16,0 0-21 15,0 0-40-15,-51-35 7 0,37 29-3 16,-3 4-38-16,-11-4 24 15,-3 3-26-15,-20 0-5 16,-32-2 12-16,-20 5-9 16,-45 0-5-16,-37 0 0 15,-39 0 14-15,-27 0-14 1032,-17 11 0-1017,17-3 1-15,27-2 0 0,25-2 3 0,13-4-4 0,11 0 0 0,-11 0 8 0,-13 2-8 0,-11 1 0 0,4 0 0 0,-25-3-1 0,-6 2 1 0,0 4 0 0,0 9-2 0,-1 7 2 0,25 8-1 0,21-3 1 0,20-1 0 0,31 1-11 0,14-5 12 0,23-8-1 0,1-2 0 0,14-6 8 0,-1 0-8 0,11-4 0 0,-10 4 0 0,6 0-5 0,18-4 6 0,3 1-1 0,24-3 0 0,18 3 6 0,13 0-8 0,-7-3 2 0,-3 9 0 0,-4 8-11 0,-10 3 7 0,11 8 4 0,3 4-1 0,-4 8 3 0,14 8-4 0,0 7 2 0,-3 5 0 0,10 8-9 16,0 6 9-16,0 7 0 0,0 11 0 0,0 2 11 0,10 6-11 0,-3 6 0 0,-7-2 2 0,0 3 11 0,0-10-6 0,7-11-6 0,0-12-1 0,7-17 14 0,3-10-13 0,3-11-1 0,-13-9 4 0,10-12-5 0,-10-8 5 0,-7-4-4 0,0-3 0 0,0 0 15 0,0 0-14 0,0 0-1 0,0 3 1 0,0-3 6 0,0 0-7 0,0 0 0 0,0 0-2 0,0 2 10 0,0 4-14 0,0 3 6 0,0-1 0 0,0 7-4 0,0-4 5 0,0 3-1 0,7 5 0 0,-7-3 7 0,0 1-7 0,0-5 0 0,14-1 2 0,-14 0-12 0,7 1 13 0,10-2-3 0,4 2 0 0,3-2 0 0,3-5-1 0,18-2 1 0,24-1 0 0,17-2-5 0,48 0 7 0,38 0-2 0,41-22 1 0,24-1 10 0,24 3-11 15,14 0 0-15,4 6 0 0,27-1-3 0,21-2 6 0,-1 2-3 0,-3 1 0 0,-3 3 3 0,-31 5-4 0,-14 3 1 0,-38 3 0 0,-23 0-9 0,-29 0 10 0,-13 0-1 0,-24 0 0 0,-14 0 8 0,-24 0-10 0,4 0 2 0,-4 0 0 0,-14-11-3 0,14-3 3 0,-7 1 0 0,-7 0 0 0,-6-2 6 0,-15 7-9 0,-23 0 3 0,-7 2-1 0,-14 0-11 0,-11 3 12 0,1 0 0 0,-4-3 0 16,4 4 2-16,10 0-5 0,6-4 3 0,8 0 0 0,-10 0-12 0,9 0 12 0,-6 3 0 0,0-2-2 0,7 2 4 0,-1-3-3 0,-9 0 1 0,9 4 0 0,-13-4-9 0,7 3 10 0,-10 0-1 0,3 0 0 0,6-2 6 0,15-1-7 0,13 0 1 0,11-2 0 16,-11 2-7-16,-3 0 9 15,-10 0-2-15,-18 1 0 16,-3-1 5-16,-17 3-7 16,-7 0 2-16,3 0 0 15,-10 3-10-15,0-5 13 16,0 5-3-16,0 0 0 15,0-4 12-15,0 4-12 16,0 0 0-16,0-2 1 16,0-9 0-16,14-10-1 15,0-4 0-15,10-13-1 16,-17-2 10-16,-1-8-9 16,8-12 0-16,-14-9 0 15,0-8 0 1,0-12 2-1,-20-5-2 1,-11-6 0-16,-7 0 6 16,10 5-6-1,-3 7 0 1,18 11 0-16,6 6-5 16,0 4 6-1,7 4-1 1,0 6 0-16,0 6 7 15,0 3-8-15,0-1 1 16,0 6 0 0,0 4-5-1,0 10 5 1,0 5 0 0,0 10 0-1,0-1 4-15,-17 1-7 16,-18 0 3-1,-27-9 0 1,-34-3-14 0,-21 1 14-16,-41 2 0 15,-24 0-1 1,-21 3 5 0,3 0-6-16,1 6 2 15,27 3-36-15,17 11-2 16,14 0-98-1,7 21-137 1,-7-11-570 0</inkml:trace>
  <inkml:trace contextRef="#ctx0" brushRef="#br0" timeOffset="5193">130 652 382 0,'0'0'291'0,"0"0"-145"0,0 0-22 0,0 0 9 15,0 0-45-15,0 0-35 16,-72-71-53-16,72 116 8 16,0 19-8-16,-7 11 4 15,7 4-4-15,0-2 18 0,0-4-15 16,0-6-2 0,0-9 1-16,0-18 7 0,0-17-6 15,0-15 0-15,0-8-3 16,0-8 55-1,0-40 24-15,0-27-64 0,0-22 6 16,0-17-13-16,0-4-2 16,0 7-6-16,0 13 6 15,-10 21 6-15,-4 26-11 16,0 20 1-16,1 18 12 16,13 13-11-16,0 0-6 15,0 29-11-15,7 34 6 16,27 23-4-16,11 17 12 15,-1 14 0-15,18 0 0 16,-10-8 3-16,6-21-7 0,-6-27 4 16,-21-30-7-16,-11-22-5 15,4-9 8-15,-3-23 4 16,0-35 30-16,10-19-20 16,-7-20 19-16,-11-9-20 15,-13 3-4-15,0 13-4 16,0 20 0-16,0 27-1 15,-13 23 0-15,-11 20-21 16,3 0-32-16,-3 46-49 16,17 20-50-16,7 17-52 15,0-2-112-15,31-13-208 16</inkml:trace>
  <inkml:trace contextRef="#ctx0" brushRef="#br0" timeOffset="5508">739 876 383 0,'0'0'177'0,"0"0"-5"16,0 0-14-16,0 0-54 16,0 0 1-16,0 0-68 15,-117-77-28-15,93 83-9 16,3 28 2-16,11 11-4 16,10 7 2-16,0 0 0 15,0-7-8-15,31-7 8 16,7-15 0-16,6-12-3 15,-6-11-8-15,-3 0 11 0,2-6 12 16,-12-25-10-16,-12-4 18 16,-13-4-2-16,0-2 19 15,-13 4 9-15,-18 3-42 16,-14 10 6-16,0 8-10 16,7 4-9-16,18 9 4 15,13 3-89-15,7 0-58 16,0 0-145-16,7 0-74 15</inkml:trace>
  <inkml:trace contextRef="#ctx0" brushRef="#br0" timeOffset="5883">969 645 470 0,'7'-35'147'0,"-7"3"9"0,0 4-55 15,0 11 18-15,0 5-18 16,7 12-25-16,-7 0-7 15,7 0-69-15,3 9-5 16,4 28 2-16,7 21-2 16,-4 4 5-16,-3 12-2 15,-8-2 10-15,1-7-8 16,0-7 0-16,3-17-8 16,-10-23-45-16,0-5-60 15,0-13 34-15,0 0 74 16,0-20-8-16,0-19-1 0,-24-3 7 15,-7 2 0 1,-3 9 6-16,-11 8 0 0,1 6 1 16,6 6 20-16,7 5-12 15,17 0 23-15,14 3 8 16,0 3-15-16,0-3-22 16,38-5 7-16,20-2-9 15,18 2 0-15,-11 0-10 16,18 8-92-16,-18 0-44 15,-6 0-125-15</inkml:trace>
  <inkml:trace contextRef="#ctx0" brushRef="#br0" timeOffset="6375">1770 879 609 0,'0'0'109'0,"0"0"16"16,0 0 1-16,0 0-39 16,0 0-28-16,0 0-13 15,-75-63-46-15,75 63 0 16,0 17-12-16,0 18 12 15,0 2-4-15,0-1 5 16,0-8-1-16,0-9 0 16,0-9-9-16,7-4-7 0,10-6-7 15,-3 0 18-15,6 0 5 16,11-6 2-16,-7-13 5 16,-10-4 19-16,0-6-2 15,-1 0 29-15,5 4-14 16,-18 5-19-16,7 9 26 15,-7 8-20-15,0 3-7 16,0 0-19-16,0 0-6 16,0 11-2-16,6 15 2 15,19 3 12-15,2-3-7 16,4-10 1-16,-4-4-18 16,4-4-32-16,-10-8-64 0,10 0-16 15,-7 0-79-15,-10 0-115 16</inkml:trace>
  <inkml:trace contextRef="#ctx0" brushRef="#br0" timeOffset="7136">1193 1665 763 0,'0'0'130'0,"0"0"-21"16,0 0-7-16,0 0 2 15,0 0-51-15,0 0-53 16,-55-20-4-16,55 60 0 16,17 11 8-16,-3 4-4 15,-1-7 0-15,5 1 0 16,-5-12 1-16,1-5 6 16,-14-15-7-16,10-9 0 0,-10-5 1 15,0-3 14-15,0 0-5 16,0-23 46-16,0-22-30 15,0-12-20-15,0-10 18 16,0-5-18-16,0 8-3 16,0 9 4-16,0 15-6 15,0 17-1-15,14 9 0 16,14 8-9-16,10 6 6 16,20 0 2-16,11 23-12 15,-18 23 11-15,-20 11-19 16,-17 6 12-16,-14-3 8 15,0-6-8-15,-45-10 9 0,-6-16 0 16,6-11 3 0,7-11 4-16,11-6-4 0,10 0-2 15,10 0 20-15,7 0-21 16,0-6 15-16,0 0-15 16,13-5-6-16,25-1 0 15,7 6 6-15,0 4 0 16,-1 2-7-16,1 0 3 15,0 0 1-15,-1 14 3 16,-6 9 0-16,-3 5-8 16,-11 4 5-16,-4-1 3 15,-20-2-5-15,0-9 8 16,0-3-3-16,-7-2 0 0,-37-1 4 16,-15-3 4-1,-6-1-8-15,-4-9-1 0,25-1-34 16,16 0-111-1,28-5-79-15,14-26-207 0</inkml:trace>
  <inkml:trace contextRef="#ctx0" brushRef="#br0" timeOffset="7318">1939 1782 764 0,'0'0'138'16,"0"0"-10"-16,0 0-9 15,0 0-86-15,0 0-33 16,0 0-36-16,17-14-123 0,-3 14-122 16</inkml:trace>
  <inkml:trace contextRef="#ctx0" brushRef="#br0" timeOffset="7689">2087 1434 637 0,'0'0'94'0,"0"0"2"15,0 0 3-15,0 0-89 16,0 0 0-16,0 0-6 16,209-30-1-16,-112 13-3 15,-15-3 21-15,-16 4-18 0,-35 7 29 16,-18 6 18-16,-13 3-14 15,0 0 8-15,0 0-12 16,0 0-12-16,0 0-9 16,0 0-9-16,-7 12-2 15,-10 10 0-15,3 9 3 16,1 7 3-16,-4 8-4 16,3 2-2-16,7 10 14 15,0-2-9-15,7 2 0 16,0-1-1-16,0-9 0 15,0-5 7-15,0-8-8 16,0-12-3-16,7-6 2 16,0-3 7-16,0-6-18 0,0 4 3 15,-7 5-191-15,0 3-243 16</inkml:trace>
  <inkml:trace contextRef="#ctx0" brushRef="#br0" timeOffset="7967">753 2570 435 0,'0'0'405'0,"0"0"-363"16,0 0 37-16,0 0 22 0,0 0-27 15,0 0-67-15,223-25 13 16,14-23 34-16,38-9-40 15,1-6-11-15,-25 6-2 16,-45 8-1-16,-41 15-1 16,-34 14-28-16,-42 14-47 15,-37 6-32-15,-35 0-68 16,-17 32-7-16,-45 22 2 16,-68 14-168-16</inkml:trace>
  <inkml:trace contextRef="#ctx0" brushRef="#br0" timeOffset="8190">577 3097 242 0,'0'0'440'16,"0"0"-342"-16,0 0-6 15,0 0 7-15,0 0-23 16,0 0 49-16,361-37-18 16,-55-32-28-16,21-9-41 15,-4-1-26-15,-34 8 6 16,-35 11-14-16,-47 11 7 15,-53 15 18-15,-33 8-28 16,-39 12 5-16,-47 8-6 16,-18 6-36-16,-17 0-84 15,-24 0-212-15,-59 12-220 16</inkml:trace>
</inkml:ink>
</file>

<file path=ppt/ink/ink2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5-18T11:55:58.280"/>
    </inkml:context>
    <inkml:brush xml:id="br0">
      <inkml:brushProperty name="width" value="0.05" units="cm"/>
      <inkml:brushProperty name="height" value="0.05" units="cm"/>
      <inkml:brushProperty name="color" value="#3165BB"/>
      <inkml:brushProperty name="fitToCurve" value="1"/>
    </inkml:brush>
  </inkml:definitions>
  <inkml:trace contextRef="#ctx0" brushRef="#br0">777 682 428 0,'0'0'266'0,"0"0"-144"0,0 0 7 15,0 0-13-15,-230-39-30 16,223 36-8-16,7 3-50 16,0-2-1-16,7-11-12 15,38 2-11-15,20-9 13 16,31 0-17-16,18 0 1 16,-11 5 1-16,-14 7-2 15,-17 5 0-15,-27 3 0 16,-14 0 1-16,-17 0-6 15,-7 11 4-15,-7 18-2 16,0 14-5-16,-7 2 8 0,-38 8 0 16,0-11 0-16,1-4 4 15,9-10 0 1,11-8-4-16,10-9 1 0,-3-2-2 16,17-9 2-16,0 0-1 15,0 0 0-15,0 0 3 16,0 0-8-16,0 0-1 15,38 3-1-15,7 3-4 16,-1 5 11-16,1 9 0 16,0 3-2-16,-7 6-2 15,-18 2-2-15,-2 3 6 16,-18-3 0-16,0 1-8 16,-11-3 10-16,-47-3-2 0,-14-6 0 15,-11-9-5 1,-6-8 1-16,13-3-55 0,18 0-43 15,37-20-77-15,21-26-180 16</inkml:trace>
  <inkml:trace contextRef="#ctx0" brushRef="#br0" timeOffset="2213">1761 766 670 0,'0'0'93'0,"0"0"-16"15,0 0 11-15,0 0 14 16,0 0-68-16,0 0-22 16,-117-20-12-16,96 45 2 15,4 13-4-15,3 5 2 16,7 2 0-16,0 1-3 15,7-6 3-15,0-5 0 16,0-16-1-16,28-7-2 16,17-12 3-16,-1 0 0 15,8-6 2-15,-7-25 8 16,6-12-9-16,-6-12 0 0,-1-5 10 16,-6-11-7-1,-17-3 15-15,-14-6 9 0,-7 8-5 16,0 12 23-16,-7 17-18 15,-21 15 11-15,-3 12 10 16,1 14-44-16,9 2 2 16,0 2-7-16,4 45-2 15,3 15-8-15,7 13 11 16,7 5-1-16,0-6 0 16,21-8 4-16,17-8-5 15,0-19 1-15,0-10-27 16,-4-18 8-16,4-7-31 15,13-4 19-15,-13-4 31 16,7-24-4-16,0-7 4 0,-18-5 0 16,4 1 5-16,-7 7-7 15,-17 12 2-15,0 9 0 16,0 11 0-16,6 0-2 16,-6 0-4-16,17 20-5 15,7 3 10-15,-10 2-7 16,-7-2 8-16,3-6 0 15,-3-5 0-15,-1-6 8 16,-6-4-9-16,11-2 1 16,-5 0 0-16,-6 0 3 15,10 0 0-15,-3-17-2 16,0-6 1-16,0 0 9 16,3-3-11-16,-10 1 0 0,0 2 1 15,6 6 6-15,-13 6-5 16,0 5-1-16,0 6-1 15,0 0-3-15,11 0-3 16,2 17-12-16,8 14 13 16,3 1-2-16,4-1 1 15,9-11-10-15,8-6-13 16,0-14-10-16,6 0 26 16,1-8 12-16,-14-29 2 15,0-13 15-15,-18-6-12 16,-3-10 25-16,-17-8 22 15,0-6-8-15,0-5 8 0,-37-1-17 16,-1 14-14-16,7 18 19 16,10 25-21-16,7 18-1 15,4 11-14-15,10 6-3 16,0 51-17-16,0 26 16 16,0 19 1-16,17 7-2 15,11-12 2-15,23-20-5 16,-6-16 4-16,10-22-41 15,4-15 24-15,-8-16-12 16,8-8-11-16,-1 0 40 16,-13-23-3-16,6-11 4 15,-13-9 5-15,7 4 4 16,-21-5-5-16,-3 9-4 0,-8 10 2 16,4 13 0-1,-17 10-2-15,14 2-5 0,-7 0-4 16,7 11-16-16,3 12 22 15,-3 0 2-15,0-3-15 16,-4-9 14-16,4-2-21 16,-14-7 21-16,0-2-3 15,0 0 10-15,0 0 0 16,0 0 0-16,0-14 1 16,0-9-4-16,-14 0 2 15,-3 5-4-15,3-1 16 16,0 8-5-16,-10 5 14 15,3 6-25-15,-9 0-4 16,9 20-4-16,-10 23 8 0,7 14 0 16,3 4-3-1,21-4 3-15,0-12-4 0,0-11-2 16,0-16-28-16,31-10 18 16,-3-8-16-16,3 0 30 15,6-11-4-15,-2-29 12 16,3-17-1-16,-1-12 5 15,-6-11 9-15,-17-14 34 16,-7-12-32-16,-7-3 18 16,0 10 2-16,-21 15-33 15,-16 22 30-15,6 24-9 16,10 18-15-16,14 15 7 0,-10 5-21 16,10 31-19-1,7 40 17-15,0 30 0 16,0 10 2-16,0-5 0 0,7-9 1 15,24-14-6-15,0-14 5 16,3-18 0-16,-3-14-1 16,0-14-25-16,-10-8 17 15,-1-13-9-15,11-2 7 16,-7 0 7-16,-3-12 8 16,0-16-4-16,10-7 5 15,0-5 5-15,-4 1-10 16,4 4 0-16,-10 9 1 15,-4 12-9-15,-3 6 8 16,-8 8-3-16,19 0 3 16,-5 0-15-16,4 17 12 0,-3 14-3 15,3 6-1-15,-3 0 0 16,-15-2-2-16,1-6 5 16,11-6 4-16,-12-9-25 15,1-8 24-15,7-6-8 16,-7 0 9-16,17-12 4 15,7-19-1-15,-4-12 1 16,4-4 13-16,-17-3-7 16,-14-5 32-16,0 3-17 15,0 4-19-15,-7 14 23 16,-24 17-25-16,24 9 2 16,-6 8-6-16,6 14-18 0,0 34 16 15,-3 21-4-15,10 5 12 16,0-6-10-16,0-11 4 15,0-10-4-15,17-16 2 16,10-11-19-16,4-11 16 16,7-9-18-16,-4 0 19 15,4 0 0-15,0-20 5 16,7-15-1-16,-7-4 2 16,-1-5 7-16,-9 2-6 15,-14 4-3-15,3 12 3 16,-17 15 3-16,7 11-6 15,-7 0-7-15,14 11-4 16,-14 24-12-16,0 9 18 0,0-5 4 16,0-7 1-1,0-10-1-15,0-10 2 0,0-7-1 16,6-5 0-16,5 0 6 16,9 0-6-16,11-8 8 15,-3-18-8-15,10-2 11 16,-7-4-10-16,-4 3-1 15,4 7 0-15,-10 4 5 16,10 10-5-16,-11 2 0 16,11 6-8-16,-7 0 2 15,-3 6-11-15,3 16-3 16,3 2-13-16,-2-4-41 16,-5-1-17-16,4-7-119 15,-10-9-231-15</inkml:trace>
  <inkml:trace contextRef="#ctx0" brushRef="#br0" timeOffset="2812">2349 300 519 0,'0'0'134'0,"0"0"-9"15,0 0 9-15,0 0-14 0,0 0-37 16,0 0-16-16,-52-132-34 16,28 132 14-1,10 0-47-15,0 0-1 0,4 10-1 16,10 21-10-16,0-1 12 15,0 5 0-15,31-9 0 16,7-9-10-16,13-6 10 16,-13-11 0-16,7 0 20 15,-18 0-19-15,-2-14 38 16,-19-14 17-16,-6 2-25 16,0 0-4-16,0 6-27 15,-31 11-6-15,-20 9-29 16,-8 0-152-16,1 29-160 15</inkml:trace>
</inkml:ink>
</file>

<file path=ppt/ink/ink2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5-18T11:56:13.492"/>
    </inkml:context>
    <inkml:brush xml:id="br0">
      <inkml:brushProperty name="width" value="0.05" units="cm"/>
      <inkml:brushProperty name="height" value="0.05" units="cm"/>
      <inkml:brushProperty name="color" value="#3165BB"/>
      <inkml:brushProperty name="fitToCurve" value="1"/>
    </inkml:brush>
  </inkml:definitions>
  <inkml:trace contextRef="#ctx0" brushRef="#br0">79 141 710 0,'0'0'219'0,"0"0"-48"0,0 0-17 16,0 0-18-16,0 0-54 0,0 0-43 15,0 0 13 1,0 0-37-16,-51-104 0 0,51 87-8 15,24 5 3-15,3 4-13 16,11 8 3-16,0 0-1 16,-11 0-11-16,4 12 11 15,-10 13 1-15,-11 9-2 16,-10 13-2-16,0 4 2 16,0 9 2-16,-31-3 0 31,-14-6-3-16,1-7 3 1,-8-10 0 0,14-9 0-16,18-7 9 15,6-10-7 1,14-2-2-16,0-1 0 0,0 2-3 16,0-2 6-1,0-5-3-15,7 0 0 16,27 0 9-16,21 0-8 15,31-17-1 1,28-9 0 0,27 0-7-1,27-2-38 1,4 8-53 15,-10 3-112-15,-21 3-266-1</inkml:trace>
</inkml:ink>
</file>

<file path=ppt/ink/ink2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5-18T11:56:14.521"/>
    </inkml:context>
    <inkml:brush xml:id="br0">
      <inkml:brushProperty name="width" value="0.05" units="cm"/>
      <inkml:brushProperty name="height" value="0.05" units="cm"/>
      <inkml:brushProperty name="color" value="#3165BB"/>
      <inkml:brushProperty name="fitToCurve" value="1"/>
    </inkml:brush>
  </inkml:definitions>
  <inkml:trace contextRef="#ctx0" brushRef="#br0">31 109 224 0,'0'0'570'0,"0"0"-472"15,0 0 31-15,0 0 4 16,0 0-49-16,0 0-28 16,-31-88-28-16,69 79-21 15,13 4 5-15,-6 5-10 16,0 0-2-16,-7 0 0 16,0 17-2-16,-18 11 0 15,-6 12 2-15,-4 3 0 16,-10 3-4-16,0 8 8 15,-31 0-4-15,-20 1 1 79,6-9 9-64,0-7-9-15,14-13-1 0,18-12 1 0,-1-5 0 0,14-5 2 0,0-2-3 0,0-2 2 0,0 0 7 0,0 0-3 16,45 0-6-16,6 0 2 0,32 0 5 15,27 0-7 1,31-12-26 0,37-13-169 15,15-7-269-15</inkml:trace>
</inkml:ink>
</file>

<file path=ppt/ink/ink2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5-18T11:56:15.132"/>
    </inkml:context>
    <inkml:brush xml:id="br0">
      <inkml:brushProperty name="width" value="0.05" units="cm"/>
      <inkml:brushProperty name="height" value="0.05" units="cm"/>
      <inkml:brushProperty name="color" value="#3165BB"/>
      <inkml:brushProperty name="fitToCurve" value="1"/>
    </inkml:brush>
  </inkml:definitions>
  <inkml:trace contextRef="#ctx0" brushRef="#br0">37 77 773 0,'0'0'186'0,"0"0"-50"0,0 0-16 15,0 0-38-15,0 0-43 16,0 0-6-16,38-71-32 16,0 71-1-16,-4 0 0 15,4 14 5-15,-14 10-7 16,-3 3 2-16,-7 8 0 16,-14-3-4-16,0-1 5 15,0 1-1-15,-7 2 0 16,-45 0 11-16,-13 0-9 15,3-5-2-15,28-12 1 16,10-5-1-16,24-10 0 16,0-2 0-16,6 0 0 15,56 0 8-15,35 0-6 0,33-2 0 16,22-18 2-16,9 2-5 16,-20 10 1-16,-14 5-97 15,-23 3-165 1,-15 0-271-16</inkml:trace>
</inkml:ink>
</file>

<file path=ppt/ink/ink2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5-18T11:56:16.019"/>
    </inkml:context>
    <inkml:brush xml:id="br0">
      <inkml:brushProperty name="width" value="0.05" units="cm"/>
      <inkml:brushProperty name="height" value="0.05" units="cm"/>
      <inkml:brushProperty name="color" value="#3165BB"/>
      <inkml:brushProperty name="fitToCurve" value="1"/>
    </inkml:brush>
  </inkml:definitions>
  <inkml:trace contextRef="#ctx0" brushRef="#br0">51 147 606 0,'0'0'208'16,"0"0"-54"-16,0 0-23 0,0 0-33 15,0 0-17 1,0 0-60-16,0-25-9 0,0 25-12 16,0 0-17-1,0 23 13-15,14 8-1 0,0 3 5 16,3-2 0-16,4-9 6 16,10-6-6-16,6-9 0 15,-2-8 2-15,9 0 8 16,8-5-10-16,0-23 18 15,3-11 28-15,-28 0-8 16,-20-4 24-16,-7 4-30 16,0 4-23-16,-52 6 13 15,-6 9-22-15,-18 12 0 16,-3 8-1-16,10 0-9 16,18 8 4-16,6 27-98 0,25 5-68 15,13 5-115 1,7 6-222-16</inkml:trace>
</inkml:ink>
</file>

<file path=ppt/ink/ink2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5-18T11:56:16.599"/>
    </inkml:context>
    <inkml:brush xml:id="br0">
      <inkml:brushProperty name="width" value="0.05" units="cm"/>
      <inkml:brushProperty name="height" value="0.05" units="cm"/>
      <inkml:brushProperty name="color" value="#3165BB"/>
      <inkml:brushProperty name="fitToCurve" value="1"/>
    </inkml:brush>
  </inkml:definitions>
  <inkml:trace contextRef="#ctx0" brushRef="#br0">65 172 704 0,'0'0'174'16,"0"0"-11"-16,0 0-30 0,0 0-40 16,0 0-24-1,0 0-35-15,0-81-4 0,-7 81-3 16,7 0-21-16,-7 0-6 15,0 0 0-15,1 5-8 16,6 16 0-16,-14 11 9 16,14-1-1-16,0-2 0 15,0-3 4-15,14-6-5 16,23-9 1-16,15-6 0 16,13-5 8-16,4 0-7 15,-11-5 7-15,-13-18 29 16,-24-3-8-16,-14-2 16 15,-7-7-13-15,0 5-20 16,-52-5 8-16,-13 3-18 0,-11 9-2 16,11 3 0-16,6 14-6 15,8 6-4-15,27 0-91 16,24 12-137-16,0 11-208 16</inkml:trace>
</inkml:ink>
</file>

<file path=ppt/ink/ink2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5-18T11:56:17.313"/>
    </inkml:context>
    <inkml:brush xml:id="br0">
      <inkml:brushProperty name="width" value="0.05" units="cm"/>
      <inkml:brushProperty name="height" value="0.05" units="cm"/>
      <inkml:brushProperty name="color" value="#3165BB"/>
      <inkml:brushProperty name="fitToCurve" value="1"/>
    </inkml:brush>
  </inkml:definitions>
  <inkml:trace contextRef="#ctx0" brushRef="#br0">21 114 636 0,'0'0'292'0,"0"0"-70"0,0 0-37 16,0 0-89-16,0 0-12 16,0 0-35-16,-20-114-28 15,20 114 18-15,0 0-33 16,0 0 10-16,0 0-4 16,0 0-8-16,0 0-6 15,0 5 2-15,0 19 0 16,0 4-9-16,0 7 11 15,7 1-2-15,6 1 0 16,5 1-4-16,-5-1 0 0,-6 0-80 16,17 1-95-16,4-4-206 15</inkml:trace>
</inkml:ink>
</file>

<file path=ppt/ink/ink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5-18T11:44:12.864"/>
    </inkml:context>
    <inkml:brush xml:id="br0">
      <inkml:brushProperty name="width" value="0.05" units="cm"/>
      <inkml:brushProperty name="height" value="0.05" units="cm"/>
      <inkml:brushProperty name="color" value="#ED1C24"/>
      <inkml:brushProperty name="fitToCurve" value="1"/>
    </inkml:brush>
  </inkml:definitions>
  <inkml:trace contextRef="#ctx0" brushRef="#br0">868 1206 7 0,'0'0'144'0,"0"0"-64"0,0 0 6 16,0 0-44-16,0 0 6 15,0 0 17-15,0 0 25 16,-24 0 6-16,17 4-27 15,7-4 20-15,0 0-19 16,0 0-19-16,0 0 21 16,0 0-30-16,-14 0-22 15,-10 0-3-15,-10 0-14 16,-28 9-3-16,-10 7 0 16,-11 4 4-16,1-5-9 15,10-7 5-15,13-5 0 16,8-3 3-16,6 0 4 0,7 0-7 15,-7-8 0-15,14-6 9 16,4-4-12-16,-4-4 3 16,17-9 0-16,-10-13 0 15,17-7 8-15,-6-11-8 16,13-1 0-16,-7-1 6 16,7 3-11-16,0 7 5 15,0 6 0-15,0 8-2 16,0 6 10-16,0-1-8 15,0 7 0-15,0-1 7 16,0-2-7-16,0 2 0 16,13-4 0-16,1 3-8 15,-7 2 13-15,10 5-5 0,-10 3 0 16,0 2 8 0,-7 4-11-16,14 0 3 0,-7 2 0 15,3 1-7-15,4-1 12 16,-14 4-5-16,7 0 0 15,-1-4 1-15,12 1-8 16,-5-1 7-16,1 4 0 16,-7-4-4-16,10 4 9 15,-10-5-5-15,7 6 0 16,0-2 8-16,-4 3-11 16,-10 1 3-16,0 2 0 15,0 3-7-15,0 0 7 16,7 0 0-16,-7 0-3 15,7 0 3-15,0-3-1 0,-1-3 1 16,19-3 0-16,-19 1-3 16,15 0 6-16,-14-2-3 15,17 0 0-15,-17 4 8 16,0-1-12-16,0 5 4 16,3-1 0-16,-10 3-6 15,0 0 4-15,0-3 2 16,7 3 0-16,7-3 1 15,-1-2-2-15,11-1 1 16,-3 0 0-16,10 0-6 16,7-2 8-16,13 0-2 15,8 2 0-15,6 0-21 16,4 6-29-16,3-3-99 0,-3-8-84 16,-24-15-219-1</inkml:trace>
  <inkml:trace contextRef="#ctx0" brushRef="#br0" timeOffset="6896">755 1253 236 0,'0'0'113'0,"0"0"-79"16,0 0 44-16,0 0-3 15,0 0 16-15,0 0 7 16,141 0-32-16,-86-12-19 16,-4 3-2-16,-6 1-11 15,7 3 11-15,-1-4-37 16,1 3 2-16,13 0-9 0,18-2 9 16,6-1-9-16,14-2-1 15,7-1 2-15,17 1-6 16,7-1 5-16,-10 1-1 15,-3 2 0-15,-25 7 1 16,-14 2-1-16,-16 0 0 16,-8 0 0-16,-6 0-7 15,10 0 7-15,3 0 0 16,17 0-1-16,22 0 9 16,6-9-8-16,10 3 0 15,-10 3-1-15,-14 3-10 16,-6 0 11-16,-8 0 0 0,8 0-2 15,-11 0 4 1,17 0-2-16,0 0 0 0,25 3 1 16,2-3-5-16,18 0 5 15,17 3-1-15,-10 3 0 16,0 0 4-16,0-1-4 16,-14 4 0-16,0-4 3 15,-17-2-9-15,3 0 6 16,-3-3 0-16,4 0-4 15,-11 0 10-15,7 0-6 16,10 3 0-16,0-3 0 16,-3 0-3-16,3 0 3 0,0 0 0 15,-17 0-1 1,-13 0 6-16,-15 0-5 16,8 0 0-16,-11 0 1 0,10 0-5 15,0 0 4-15,1 0 0 16,-1 0-4-16,7 0 11 15,-6 0-7-15,-1 0 0 16,8 0 2-16,6 0-5 16,0 0 3-16,0 0 0 15,0-3-2-15,11 0 7 16,3 3-5-16,-7 0 0 16,3 0 1-16,-3 0-7 15,0 0 6-15,4 0 0 16,-18 0-2-16,14 0 2 15,-14 0 0-15,18 0 0 0,3 0-3 16,3 0-5-16,4 0 8 16,-14 0 0-16,3 6-4 15,-10 0 9-15,0-1-5 16,1-1 0-16,9-4 3 16,4 0-7-16,10 0 4 15,7 0 0-15,-3 0-5 16,10 0 11-16,-21 0-6 15,-3 0 0-15,-21 0 4 16,-13 0-8-16,-14 0 4 16,-4 0 0-16,18 0-4 15,6 0 9-15,21 0-5 16,14 0 0-16,27 0 3 0,-3 0-10 16,0 0 7-16,-14 0 0 15,-10 0-4-15,-11-9 8 16,-10-3-4-16,7 4 0 15,-7 2 6-15,11 0-14 16,3 6 8-16,-14-2 0 16,4-4 0-16,-11-3 4 15,7 0-4-15,-7 1 0 16,-6 0 4-16,-11 2-12 16,-11 3 8-16,-2 0 0 15,-15 3-8-15,1 0 11 16,-7-4-3-16,-8 2 0 0,8-3 4 15,7 2-9-15,-1-5 5 16,18-1 0-16,-4 3-3 16,-6-5 9-16,-1 2-6 15,-3 1 0-15,-20-7 5 16,-11-2-3-16,-17-12-2 16,-7-5 0-16,0-9 0 15,0 0 8-15,0 6-5 16,0 0 4-16,0 6 1 15,0-1-5-15,0 7-3 16,0-1 0-16,7 0-1 16,6 4 8-16,-2 1-7 15,-11-5 0-15,0-3-9 16,-11-2 6-16,-16-1-11 0,-4 7 14 16,10 8 9-16,14 2-4 15,-10 4-3-15,10 2-2 16,-6-3 5-16,-12 2-16 15,-19-2-5-15,-15-2 16 16,-13-3-8-16,-10-1 18 16,6 2-10-16,17-2 10 15,8 4-6-15,6 3 3 16,-13-2-7-16,-1 2 0 16,-16 3 5-16,-8-3-1 15,-6 2-4-15,-1 0 0 16,-6 1 9-16,0 5-14 15,17 0 5-15,-4 3 0 0,8 0-9 16,9 0 15-16,-6 0-6 16,-17 0 0-16,-8 0 1 15,-16 0-11-15,3 0 10 16,-10 0-20-16,9-9 17 16,8-2-26-16,14 3 29 15,6 1-3-15,25 5 4 16,0-1-8-16,6 3-5 15,0 0 12-15,1 0-5 16,-11-3 8-16,-10-3-3 16,-25-2 0-16,-23 0 7 15,-14-4-12-15,-4 0 5 16,-20 1 0-16,-3 0-5 0,6 5 11 16,-3 0-6-16,3 1 0 15,14 2 6-15,-7 0-12 16,0 0 6-16,1 0 0 15,6 0-1-15,20 3 6 16,25 0-5-16,24 0 0 16,3 0 6-16,-3 0-13 15,3 0 7-15,-10 0 0 16,-10 0-3-16,-1 0 8 16,-13 0-5-16,-17 0 0 15,-4 0 4-15,3 0-6 16,11 0 2-16,7 0 0 0,7 0-6 15,-4 0 8 1,-3 0-2-16,-14 0 0 0,-17 0 4 16,-38 0-11-16,-20 0 7 15,-8 0 0-15,8 0-4 16,37 0 9-16,14 0-5 16,38 0 0-16,0-3 2 15,6 3 1-15,-2 0-3 16,-11 0 0-16,0 0-7 15,-11 0 11-15,-2 0-4 16,-5 0 0-16,11 0 6 16,11 0-6-16,27 0 0 0,3 0 0 15,4 0-4-15,-11 0 6 16,-6 0-2-16,-14 0 0 16,0 0 7-16,-4 0-12 15,4 3 5-15,0 0 0 16,7 0-4-16,13-3 4 15,18 3 0-15,6 0 0 16,-3 0 10-16,11 2-13 16,-8 1 3-16,-6 0 0 15,-18 5-7-15,-6 0 8 16,-7-2-1-16,-7-4 0 16,6-1 6-16,15-4-4 15,10 0-2-15,10 0 0 0,3 0-4 16,8 0 5-1,-8 0-1-15,1 0 0 0,-18 0 5 16,-27 0-10-16,0 0 5 16,-11 0 0-16,4 0-4 15,21 0 8-15,17 0-4 16,17 0 0-16,3 0 7 16,18 0-4-16,-4-6-3 15,-14 3 0-15,1 3-9 16,-25 0 5-16,-6 0 4 15,-15 0 0-15,1 15 6 16,17-3-10-16,10-5 4 0,4-1 0 16,6-3-6-16,-2-3 10 15,2 0-4 1,8 0 0-16,-1 0 11 0,0 0-11 16,15 0 0-16,6 0 0 15,3 0 17-15,11 0-14 16,-4 0-3-16,14 0 3 15,1 0 4-15,6 0 33 16,0 0-4-16,0 2-15 16,0-2 12-16,0 4-31 15,0-4-2-15,0 0 0 16,0 3 11-16,-18-3-19 16,5 2 8-16,-18 2-4 15,10-2-6-15,-10 4-3 16,10 6-90-16,-3-12-219 0</inkml:trace>
</inkml:ink>
</file>

<file path=ppt/ink/ink3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5-18T11:56:18.065"/>
    </inkml:context>
    <inkml:brush xml:id="br0">
      <inkml:brushProperty name="width" value="0.05" units="cm"/>
      <inkml:brushProperty name="height" value="0.05" units="cm"/>
      <inkml:brushProperty name="color" value="#3165BB"/>
      <inkml:brushProperty name="fitToCurve" value="1"/>
    </inkml:brush>
  </inkml:definitions>
  <inkml:trace contextRef="#ctx0" brushRef="#br0">186 48 868 0,'0'0'177'15,"0"0"-18"-15,0 0-41 16,0 0-30-16,0 0-39 16,0 0-34-16,-52-48-9 15,39 59-6-15,-11 20 0 0,3 6-2 16,7 9 3-1,14 5-5-15,0-2 4 0,7-3 0 16,31-9-3-16,14-8 5 16,6-15-2-16,-6-9 10 15,-8-5-5-15,-6 0 17 16,-17-2 14-16,-4-26-2 16,-17-10 24-16,0-7-37 15,-24-7 3-15,-28 3-9 16,8 6-7-16,-8 12-6 15,0 17-2-15,15 14-16 16,-8 0-4-16,7 43-118 0,11 23-118 16,9 22-406-16</inkml:trace>
</inkml:ink>
</file>

<file path=ppt/ink/ink3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5-18T11:56:18.833"/>
    </inkml:context>
    <inkml:brush xml:id="br0">
      <inkml:brushProperty name="width" value="0.05" units="cm"/>
      <inkml:brushProperty name="height" value="0.05" units="cm"/>
      <inkml:brushProperty name="color" value="#3165BB"/>
      <inkml:brushProperty name="fitToCurve" value="1"/>
    </inkml:brush>
  </inkml:definitions>
  <inkml:trace contextRef="#ctx0" brushRef="#br0">97 20 670 0,'0'0'186'16,"0"0"-20"-16,0 0-53 15,0 0-33-15,0 0-51 0,0 0-27 16,-14-14-4-16,7 36-3 15,0 13 5-15,0-3 0 16,7 0 5-16,0-6-6 16,0-10 1-16,0-2 0 15,35-5 15-15,9-3-7 16,15-6 28-16,3 0 18 16,-11 0-13-16,-13-3 17 15,-17-9-16-15,-8-11-11 16,-13 3 24-16,0-5-35 15,-13-1-1-15,-32-6-17 16,-7 3 8-16,-6 13-18 0,-1 4 8 16,-2 12-67-16,2 0-110 15,21 12-298-15</inkml:trace>
</inkml:ink>
</file>

<file path=ppt/ink/ink3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5-18T11:56:22.518"/>
    </inkml:context>
    <inkml:brush xml:id="br0">
      <inkml:brushProperty name="width" value="0.05" units="cm"/>
      <inkml:brushProperty name="height" value="0.05" units="cm"/>
      <inkml:brushProperty name="color" value="#3165BB"/>
      <inkml:brushProperty name="fitToCurve" value="1"/>
    </inkml:brush>
  </inkml:definitions>
  <inkml:trace contextRef="#ctx0" brushRef="#br0">0 221 673 0,'0'0'243'0,"0"0"-145"0,0 0 79 15,0 0-51-15,0 0-67 16,0 0-31-16,141-52-19 16,44 21-8-16,32-6 5 15,20-2 4-15,-30 9-4 16,-39 10-6-16,-41 12-7 16,-44 8 4-16,-38 0-64 15,-45 0-50-15,0 13-39 16,-45 19-68-16,-45 5-192 15</inkml:trace>
  <inkml:trace contextRef="#ctx0" brushRef="#br0" timeOffset="221">185 412 449 0,'0'0'260'0,"0"0"-80"16,0 0-11-16,0 0 0 15,0 0-56-15,0 0-61 16,-20 0 3-16,168-32 5 15,27-5-16-15,28-2 5 16,-17-4-35-16,-25 11 3 16,-27 12-8-16,-37 6 0 15,-25 8-10-15,-28 6 1 16,-37 0-37-16,-7 14-67 16,-51 24-158-16,-52-1-481 0</inkml:trace>
</inkml:ink>
</file>

<file path=ppt/ink/ink3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5-18T11:56:21.414"/>
    </inkml:context>
    <inkml:brush xml:id="br0">
      <inkml:brushProperty name="width" value="0.05" units="cm"/>
      <inkml:brushProperty name="height" value="0.05" units="cm"/>
      <inkml:brushProperty name="color" value="#3165BB"/>
      <inkml:brushProperty name="fitToCurve" value="1"/>
    </inkml:brush>
  </inkml:definitions>
  <inkml:trace contextRef="#ctx0" brushRef="#br0">2 539 1007 0,'0'0'195'0,"0"0"-64"0,0 0 4 0,0 0-71 16,0 0-7-16,0 0-27 0,0-16-15 16,0 16-6-1,0 11-9-15,0 22 0 16,0 11-3-16,0 14 12 0,0-1-6 15,0 6-3-15,0-6 0 16,7-17-1-16,0-11 6 16,0-16-5-16,-7-6 0 15,0-7 9-15,0 0-2 16,0 0-2-16,0-12 0 16,0-33 29-16,7-33-33 15,17-16 6-15,7-15-7 16,-4 1 10-16,-3-7-10 15,-17 8 0-15,-7 18 0 16,0 11-2-16,0 23 2 0,0 27 0 16,0 17-1-1,0 5-19-15,7 6 8 0,24 0-33 16,3 0-6-16,11 25 36 16,7 15-12-16,-21 9 7 15,-25 3 11-15,-6-4-4 16,0 0 5-16,0-4 7 15,-30-7 0-15,9-11-4 16,0-12-7-16,4-3 9 16,10-2 2-16,0-6-10 15,7-3 4-15,0 6 2 16,0-4-9-16,0 4 11 16,14 6-11-16,24 2 14 15,7 11-5-15,13 1 6 0,-6 6-5 16,-1 11 4-16,1 8 0 15,-14 0-7 1,6 12 6-16,-30-5 1 0,-14 1 0 16,0-3-5-16,0-11 5 15,-41-8 1-15,-28-17 4 16,-3-9 32-16,-18-11-29 16,1 0 14-16,0 0-10 15,6-17-4-15,38-8-4 16,25-19-4-16,20-1-14 15,31-13-87-15,55 13-194 0,34 8-212 16</inkml:trace>
  <inkml:trace contextRef="#ctx0" brushRef="#br0" timeOffset="353">1023 617 448 0,'0'0'314'16,"0"0"-205"-16,0 0-3 16,0 0-27-16,0 0-59 15,0 0-15-15,0 0-4 16,-141-25-1-16,141 36 0 16,0 3-1-16,24 4 1 15,14-10 0-15,14-2 5 0,-18-6 14 16,11 0 50-16,-21 0-21 15,-3 0 5-15,-14 0 24 16,-7-6-20-16,0-8 1 16,0 2-28-16,-14-5-20 15,-31 2-9-15,7 4 2 16,4 4-3-16,3 0 0 16,17 7-38-16,14 0-72 15,0 0-128-15,28-14-276 16</inkml:trace>
  <inkml:trace contextRef="#ctx0" brushRef="#br0" timeOffset="826">1357 293 682 0,'0'0'255'0,"0"0"-62"16,0 0-43-16,0 0-64 15,0 0-45-15,0 0-40 16,113-65 12-16,-68 59-13 16,14-2 0-16,13-2 1 15,-3 2 9-15,-4-5-10 16,-7 8 0-16,-20-2 9 16,-14 2-9-16,-24 5 0 0,0 0 0 15,0 0 11 1,0 0-6-16,0 0 0 0,0 0-5 15,-7 0-3-15,-3 0-2 16,-4 0 5-16,0 5 0 16,-10 7 3-16,18 9 5 15,-15 3-8-15,-3 10 7 16,3 15-3-16,-10 9 16 16,-7 7-16-16,18 10-3 15,6 1 16-15,-10 3-10 16,17-3-1-16,7-7 22 15,0-12-28-15,0-13 25 0,0-26-20 16,0-3-2 0,0-9 11-16,0-6-5 0,0 0-7 15,0 0 3-15,7 0 1 16,-7 0-12-16,14 0-62 16,-4 0-94-16,-3 6-173 15,-7 25-511-15</inkml:trace>
</inkml:ink>
</file>

<file path=ppt/ink/ink3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5-18T11:56:25.684"/>
    </inkml:context>
    <inkml:brush xml:id="br0">
      <inkml:brushProperty name="width" value="0.05" units="cm"/>
      <inkml:brushProperty name="height" value="0.05" units="cm"/>
      <inkml:brushProperty name="color" value="#3165BB"/>
      <inkml:brushProperty name="fitToCurve" value="1"/>
    </inkml:brush>
  </inkml:definitions>
  <inkml:trace contextRef="#ctx0" brushRef="#br0">6 682 783 0,'0'0'220'0,"0"0"-38"16,0 0-6-16,0 0-84 16,0 0-19-16,0 0-28 15,0 0-42-15,-6-60 16 16,6 60-19-16,0 14-8 16,24 24-2-16,13 2 18 15,-2 5-8-15,-4-2 0 16,0-11 9-16,-11-12-11 15,-6-15 2-15,-7-5 0 16,10 0 5-16,-10 0 2 0,38-5 7 16,20-53 29-1,49-19-31-15,16-17 14 0,4-9-26 16,0 0 5-16,-30 1-1 16,-15 10 3-16,-13 20-7 15,-25 8 0-15,-13 20 7 16,-17 17-6-16,-21 11-1 15,7 14-6-15,-7 2 4 16,0 0-82-16,0 0-49 16,24 36-172-16,10 4-130 15</inkml:trace>
</inkml:ink>
</file>

<file path=ppt/ink/ink3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5-18T11:56:26.352"/>
    </inkml:context>
    <inkml:brush xml:id="br0">
      <inkml:brushProperty name="width" value="0.05" units="cm"/>
      <inkml:brushProperty name="height" value="0.05" units="cm"/>
      <inkml:brushProperty name="color" value="#3165BB"/>
      <inkml:brushProperty name="fitToCurve" value="1"/>
    </inkml:brush>
  </inkml:definitions>
  <inkml:trace contextRef="#ctx0" brushRef="#br0">166 223 545 0,'0'0'294'0,"0"0"-129"15,0 0 14-15,0 0-46 16,0 0-39-16,0 0-22 0,0-122-48 16,0 116 23-16,0 6-29 15,0 0-13-15,0 0-3 16,0 0-2-16,0 0-1 16,0 20-4-16,0 11 2 15,13 1-1-15,12-1 4 16,-5 1 0-16,4-12 0 15,-3-9 0-15,3-8-3 16,3-3 1-16,4 0 2 16,-3-20 4-16,10-17-4 15,0-3 1-15,-18 0 10 16,-3 3-2-16,-10 5-3 0,0 6 13 16,-7 3-16-1,0 3 22-15,0 5-19 0,0 10-5 16,0 5 8-16,0 0-9 15,0 0 0-15,0 0-9 16,0 31-16-16,-14 22 22 16,-10 9 3-16,4 15 0 15,6 12-3-15,-3 1 6 16,3 3-3 0,0 4 0-16,4-2 7 0,10-12-10 15,0-17 3-15,0-15 0 16,0-14-1-16,0-20 4 15,0-8-3-15,-7-9 0 16,-14 0 2-16,-16 0-2 0,-22-6 0 16,-17-22-5-16,4-10-3 15,10-7-72-15,28-5-37 16,34-1-76-16,7 0-121 16,58 0-238-16</inkml:trace>
  <inkml:trace contextRef="#ctx0" brushRef="#br0" timeOffset="697">736 445 500 0,'0'0'233'0,"0"0"-76"0,0 0-26 15,0 0-38-15,0 0-63 16,0 0-13-16,0-13-11 15,0 8 2-15,21-7-15 16,10-3 12-16,7-2-5 16,0-3 14-16,-11 1-8 15,-3-1-2-15,-17-4 28 16,-7 2 4-16,0 5 26 16,0-3-29-16,0 2-10 15,-24 10 12-15,3-4-31 16,-3 12 1-16,4 0-5 15,13 0 0-15,-7 12-9 0,-3 20 9 16,10 2 0 0,0 9-5-16,7 7 9 0,0-3-4 15,0 1 0-15,7-14-8 16,7-8 7-16,17-14-30 16,-11-6 26-16,11-6 0 15,0 0 10-15,4-32 3 16,2-12 7-16,-6 0-7 15,-3-1 23-15,-4-2-17 16,-10 4 1-16,-14-2 17 16,0 7-27-16,0 7 10 15,-21 11-15-15,-3 2 6 16,10 16-13-16,1 2-1 16,-5 0-4-16,5 8 6 15,13 24-2-15,0-1-1 0,0-5 2 16,0 5-8-16,6-5 7 15,25 6 8-15,14 5 0 16,14 8-7-16,-1 2 12 16,11 9-5-16,-11 1 0 15,-13 1 3-15,-18-7-13 16,-16-2 10-16,-11-3 0 16,-11-15-11-16,-30-5 14 15,-28-19-3-15,4-7 5 16,-24 0-4-16,-1-7 18 15,1-31-19-15,-1-6-5 16,25-14-17-16,34-5-225 0,31-14-243 16</inkml:trace>
</inkml:ink>
</file>

<file path=ppt/ink/ink3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5-18T11:56:34.596"/>
    </inkml:context>
    <inkml:brush xml:id="br0">
      <inkml:brushProperty name="width" value="0.05" units="cm"/>
      <inkml:brushProperty name="height" value="0.05" units="cm"/>
      <inkml:brushProperty name="color" value="#3165BB"/>
      <inkml:brushProperty name="fitToCurve" value="1"/>
    </inkml:brush>
  </inkml:definitions>
  <inkml:trace contextRef="#ctx0" brushRef="#br0">0 436 580 0,'0'0'134'0,"0"0"-43"16,0 0 31-16,0 0-14 15,0 0-49-15,0 0 5 16,0 0-29-16,0 0 1 16,0 0 18-16,0 0-26 15,0 0 9-15,0 0 1 16,0 0-22-16,0 0 32 15,7 0-26-15,17-9-7 16,-4-8 2-16,25-4-6 0,6-5-9 16,15 1-2-16,16-7 7 15,1 1-11-15,-1 3 4 16,-23 2 0-16,-8 9-3 16,-20 1 13-16,-10 3-10 15,-7 4 0-15,-4 7 5 16,-10 2-13-16,0 0 8 15,0 0-5-15,0 0-1 16,0 0-22-16,0 0 8 16,-17 0-10-16,-4 6 1 15,4 5 20-15,-4 0-27 16,-3 1-7-16,11 2-29 0,-8 0-49 16,-3 1 16-16,10 2-3 15,0-6-11-15,4-2 23 16,3-1 12-16,0-4 57 15,0 1 22-15,1-3 0 16,-1-2 5-16,7 0 9 16,0 0 16-16,0 0 66 15,0 0-3-15,0 0-4 16,0 0 12-16,0 0-20 16,0 0 2-16,0 0-24 15,0 0-28-15,0 0 4 16,0 18-30-16,0 17 0 15,0 13 10-15,0 9-6 16,7 5 14-16,-7 1-5 16,0-1-8-16,0-9 1 47,0-4-6-47,0-6 0 15,0-6-2-15,0-5-87 16,0-12-116 15,0-6-161-31</inkml:trace>
  <inkml:trace contextRef="#ctx0" brushRef="#br0" timeOffset="738">680 664 406 0,'0'0'228'0,"0"0"-44"0,0 0-60 0,0 0 2 0,0 0-59 16,0 0-31-16,0-31-10 0,0 31-20 15,0 0-6-15,18 0 0 16,9 0-3-16,18 0-3 16,0 16 6-16,-1 4 0 15,-6 6-7-15,-10-2 8 16,3-6-1-16,-7 3 0 16,-18-4-10-16,-6-5 9 15,0-4-21-15,0 1 1 16,0-6 14-16,-30-1 14 15,9-2-3-15,11 0 7 16,3-8-10-16,7-18 14 0,0-4-13 16,0-11 0-16,7-2 4 15,30-8 2-15,8-1-8 16,-7 9 0-16,0 3 5 16,-18 15 1-16,-13 5 5 15,-7 8 25-15,0 6 2 16,0 1-37-16,0 2 21 15,0 1-22-15,0 2-2 16,0-4 1-16,0 4-12 16,0 0 6-16,-7 0-1 15,-13 14 15-15,3 12-7 16,17 3 0-16,0 5-24 0,0 0-2 16,17 1-6-16,10-7-7 15,18-8 24-15,-7-5-13 16,0-13 26-16,-1-2-4 15,-2 0 4-15,-11-8 0 16,-10-15 2-16,-1-3 0 16,-2 3 16-16,-4-5-11 15,-7 5 37-15,0 0 9 16,0 3-9-16,0 3 12 16,0 0-27-16,-18 2-4 15,5 5 8-15,-1 0-30 16,7 7 12-16,7 3-13 15,0 0-22-15,0 0 17 0,0 15-23 16,0 17 28 0,0 5 0-16,0-1-3 15,14 2-13-15,17-4-7 0,13-3-1 16,-2-4 18-16,-5-7-1 16,15-10 7-1,-14-4-10 63,0-6 17-78,-7 0-7 0,-4 0 2 0,-13 0 4 16,3-11 2-16,-10 0-6 0,-7-1-2 0,0 4 2 0,0-1-2 0,0 5-59 0,-14 4-121 0,-10 0-116 0,10 0-147 16</inkml:trace>
  <inkml:trace contextRef="#ctx0" brushRef="#br0" timeOffset="940">1815 432 269 0,'0'0'324'0,"0"0"-168"0,0 0-23 16,0 0-42-16,0 0-47 16,0 0-22-16,59-40-16 15,-22 32-6-15,8-3 0 16,14-1-2-16,16-5-9 15,-3-3-167-15,-3-1-222 16</inkml:trace>
  <inkml:trace contextRef="#ctx0" brushRef="#br0" timeOffset="1177">2283 107 118 0,'0'0'562'16,"0"0"-376"-16,0 0 17 0,0 0-55 15,0 0-44-15,0 0-21 16,-24-107-45-16,24 107 1 16,0 0-39-16,0 0 2 15,0 4-6-15,0 23-22 16,0 11 26-16,0 17-9 0,10-4 16 16,4 3-7-16,-1 3 0 15,5 4-10-15,-5-1-39 16,8 0-85-16,3-4-70 15,-17-7-150-15</inkml:trace>
  <inkml:trace contextRef="#ctx0" brushRef="#br0" timeOffset="1430">873 1207 250 0,'0'0'381'0,"0"0"-262"16,0 0-24 0,0 0-37-16,0 0 7 0,299-31-15 15,-86-15 0-15,38-11-21 16,11 0-24-16,-42 11-4 16,-55 11-1-16,-76 21-14 15,-61 14-58-15,-28 0-90 16,-21 0-80-16,-37 17-170 15</inkml:trace>
  <inkml:trace contextRef="#ctx0" brushRef="#br0" timeOffset="1575">1513 1168 228 0,'0'0'155'0,"0"0"-71"0,0 0 74 0,0 0-4 16,0 0-63-16,0 0-7 15,-18 19-57-15,108-22 17 16,51-23 20-16,17-6-55 15,10 5-9-15,-13 1-55 16,-35 8-330-16</inkml:trace>
</inkml:ink>
</file>

<file path=ppt/ink/ink3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5-18T11:56:37.310"/>
    </inkml:context>
    <inkml:brush xml:id="br0">
      <inkml:brushProperty name="width" value="0.05" units="cm"/>
      <inkml:brushProperty name="height" value="0.05" units="cm"/>
      <inkml:brushProperty name="color" value="#3165BB"/>
      <inkml:brushProperty name="fitToCurve" value="1"/>
    </inkml:brush>
  </inkml:definitions>
  <inkml:trace contextRef="#ctx0" brushRef="#br0">127 562 706 0,'0'0'145'16,"0"0"-26"-16,0 0 11 16,-113-145-21-16,106 128-15 0,0 5-59 15,7 7 4-15,-7 2-16 16,7 3-23-16,0 0 9 15,0 0-9-15,0 0 0 16,0 0-3-16,0 0-5 16,0 0 3-16,0 0-2 15,0 0 7-15,0 0 4 16,0 0-3-16,0 0-1 16,0 0 5-16,0 0 3 15,0 0-5-15,0 0-3 16,0 0 5-16,0 0-13 15,21 0 8-15,34-9 0 16,17-8-5-16,48-6 11 0,4-3-7 16,-4 3 1-16,-23 7-28 15,-53 7 6-15,-23 6-43 16,-21 3-7-16,0 0-5 16,-7 0-62-16,-38 20 39 15,8 6-22-15,-1-3-91 16,10-2-70-16,21-11 60 15,7-7 223-15,0 0 27 16,0-3 133-16,0 0 47 16,0 0-43-16,0 0-40 15,0 0 7-15,-6 0-45 16,-5 0-33-16,4 0-18 16,-13 20-22-16,3 8 24 0,-4 10-6 15,0 5-7-15,4 5 13 16,3 5-32-16,-10 0-5 15,17 2 8 1,-6-2-3-16,13-4-10 0,0-9-64 16,0-3-147-16,44-8-109 15</inkml:trace>
  <inkml:trace contextRef="#ctx0" brushRef="#br0" timeOffset="745">615 786 643 0,'0'0'143'16,"0"0"-9"-16,0 0 10 0,0 0-60 15,0 0-32-15,0 0-27 16,-44-74-25-16,44 74-8 16,14 5 2-16,47 24 6 15,-2 0-7-15,23 0 7 16,-9-4 0-16,-5 3 0 15,-23-5 6-15,-17-6-8 16,-22 1 2-16,-6-4-36 16,0-6-3-16,-44-5 1 15,-8-3 17-15,1 0 7 16,6-3 10-16,24-11 4 16,14 0 2-16,7 0 4 0,0-4-4 15,0-2 1-15,28-3-3 16,23-2 16-16,11-9-11 15,-3-1 4-15,-1-5-9 16,1 6 4-16,-28 5 10 16,0 0 12-16,-25 4 17 15,-6 2 7 1,0 0-28-16,0 3 12 0,0 3-14 16,0 3-17-16,-17 8-5 15,10 6 2-15,1 0-11 16,-8 9 11-16,-3 28-11 15,10 9 8-15,7-1-43 16,0 1 12-16,0-9 21 0,17-8-39 16,17-9 2-16,4-11 18 15,7-9 6-15,6 0 26 16,-6-3 0-16,-7-18 5 16,-17-5 3-16,-4-3 10 15,-17-4 27-15,0-7 16 16,0 0-20-16,0 2 5 15,0 10-8-15,0 11-14 16,-7 9 19-16,7 4-29 16,-10 4-12-16,3 0-2 15,0 6-8-15,7 23 8 16,-7 5 0-16,7 0 2 0,0 3-7 16,0-2 5-16,31-2 0 15,3 0-2-15,4-8 3 16,7-7-3-16,-7-8 2 15,13-6-28-15,-13-4-9 16,-4 0-56-16,-3-11-67 16,0-15-169-16</inkml:trace>
  <inkml:trace contextRef="#ctx0" brushRef="#br0" timeOffset="924">1795 437 600 0,'0'0'175'0,"0"0"-67"16,0 0 17-16,0 0-71 0,0 0-54 15,0 0-3-15,89-9 0 16,-23 3-51-16,9-4-217 16</inkml:trace>
  <inkml:trace contextRef="#ctx0" brushRef="#br0" timeOffset="1232">2142 31 558 0,'0'0'190'16,"0"0"-91"-16,0 0 15 0,0 0-59 15,0 0-23-15,0 0-32 16,103-43 5-16,-72 60-11 15,0 15 4-15,-10 8 2 16,-21 6-2-16,0 8 10 16,-7 9-8-16,-31-6 11 15,-7 0-7-15,18-9 18 16,10-13-7-16,10-7-2 16,7-4-2-16,0-10-7 15,45-5-1-15,13-9 9 16,31 0-11-16,15-6-1 0,-1-11-26 15,-28 11-102 1,-23 6-81-16,-52 0-290 0</inkml:trace>
  <inkml:trace contextRef="#ctx0" brushRef="#br0" timeOffset="1468">526 1201 650 0,'0'0'207'16,"0"0"-193"-16,385-15 78 15,-124-24 10-15,4-5-83 16,-21 7-13-16,-41 3 2 0,-55 14-8 16,-52 8-19-16,-44 9-113 15,-38 3-62-15,-14 0-155 16</inkml:trace>
  <inkml:trace contextRef="#ctx0" brushRef="#br0" timeOffset="1616">891 1363 599 0,'0'0'140'0,"0"0"-83"15,0 0-3-15,0 0 56 16,309-14-22-16,-123-21-54 15,23-5-29-15,-9 1-5 0,-21-1-181 16,-18-3-636 0</inkml:trace>
</inkml:ink>
</file>

<file path=ppt/ink/ink3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5-18T11:56:39.743"/>
    </inkml:context>
    <inkml:brush xml:id="br0">
      <inkml:brushProperty name="width" value="0.05" units="cm"/>
      <inkml:brushProperty name="height" value="0.05" units="cm"/>
      <inkml:brushProperty name="color" value="#3165BB"/>
      <inkml:brushProperty name="fitToCurve" value="1"/>
    </inkml:brush>
  </inkml:definitions>
  <inkml:trace contextRef="#ctx0" brushRef="#br0">0 426 733 0,'0'0'138'15,"0"0"-36"-15,0 0 52 16,0 0-47-16,0 0-63 0,0 0-22 16,44-83-22-16,53 69 0 15,26-3 0-15,5-1 6 16,13 2-6-16,-31 2 0 15,-28 4-21-15,-37 8-18 16,-31 2-41-16,-14 0-12 16,0 0-20-16,-45 0-15 15,-14 0 63-15,-6 0-42 16,10 0 77-16,28 2 25 16,-4 2 8-16,17-2-1 15,7 2 29-15,-10-4 19 16,10 2 28-16,7-2-12 15,-7 6-2-15,0 2 12 0,0 12-46 16,7 12-20 0,0 11 16-16,0 8-4 0,0 6 8 15,0 0-28 1,14 1 1-16,10-1 1 0,-3-6-5 16,3-8-47-16,-4-9-140 15,11-10-179-15</inkml:trace>
  <inkml:trace contextRef="#ctx0" brushRef="#br0" timeOffset="708">814 581 567 0,'0'0'210'0,"0"0"-84"15,0 0 22-15,0 0-37 16,0 0-67-16,0 0-36 15,21-35-8-15,38 53 0 16,2 10-1-16,5 1 10 16,-8-1-9-16,-13 1 0 15,-14-3 2-15,-24-6-14 16,-7-3 12-16,0-4-28 16,0-4-10-16,-21-5-7 15,-17-4 22-15,14 0 1 16,10 0 21-16,8 0-4 15,6-20 5-15,0-6 0 16,0-3 0-16,20-8 5 0,11-3-7 16,14-3 2-16,-14 0 0 15,-4 1 7-15,-3-4-2 16,-10 9 19-16,-7 5 14 16,-7 7-14-16,0 13 18 15,0 6-5-15,0 6-17 16,0 0-20-16,0 0-2 15,0 8-7-15,-14 21 6 16,7 14-2-16,-3 9 2 16,10-5-9-16,0 0-12 15,0-7 18-15,24-8-26 16,21-7 4-16,0-8 8 0,13-11-10 16,-6-6 11-16,6 0 8 15,-13-6 11-15,-7-16-1 16,-14-7 6-16,-4-5-4 15,-20-4 33-15,0 0 1 16,0-1 15-16,0 5 10 16,-7 8-21-16,-17 12 7 15,11 5-31-15,6 9-6 16,0 0-9-16,0 20-7 16,7 17 5-16,0 7 2 15,0-2 0-15,0-2-5 16,7-2 5-16,20-4 0 15,4-9-2-15,7-5-10 16,7-6 11-16,-1-5-17 16,8-6-39-16,6-3-29 0,-6 0-121 15,-7-12-170-15</inkml:trace>
  <inkml:trace contextRef="#ctx0" brushRef="#br0" timeOffset="928">2104 398 553 0,'0'0'177'0,"0"0"-73"16,0 0-6-16,0 0-43 0,0 0-33 15,0 0-22-15,0 0 0 16,134-20 4-16,-76 11-4 15,-6-3-88-15,-21 7-175 16,-10 0-395-16</inkml:trace>
  <inkml:trace contextRef="#ctx0" brushRef="#br0" timeOffset="1424">2527 66 295 0,'0'0'297'0,"0"0"-163"0,0 0 5 15,0 0-56-15,0 0-2 16,0 0-64-16,110-66-11 16,-79 66-12-16,-11 0 4 15,4 0 2-15,-10 0 0 16,-7 17-14-16,-7 9 5 15,0 5-9-15,-38 9 18 16,-20 6 6-16,-1-3-6 16,8-8 0-16,20-13-11 15,17-8 19-15,14-5-16 16,0-6 8-16,0 3-1 16,0-6 0-16,21 0 2 15,17 0 11-15,-1 0 0 0,1 0-8 16,-10 0 2-16,9 2-6 15,-6 16 0-15,4 11-7 16,-4 8 5-16,-11 5 2 16,-2 7-5-16,-18-2 6 15,0-8-1-15,0-10 0 16,0-10 4-16,-38-10 30 16,-7-6 5-16,-13-3 1 15,-11 0-13-15,4 0-22 16,13 0 0-16,7-8-5 15,31 2-8-15,-3 6-54 16,17 0-227-16,0 0-405 16</inkml:trace>
  <inkml:trace contextRef="#ctx0" brushRef="#br0" timeOffset="1775">887 1072 812 0,'0'0'115'16,"0"0"-91"-16,0 0 55 0,0 0 13 16,0 0-80-16,0 0 15 15,385 0-19-15,-96-17 14 16,23-20-19-16,-9-3 7 15,-49 9-3-15,-61 5-7 16,-52 9 0-16,-69 8-11 16,-48 9-55-16,-24 0-123 15,-7 0-153-15</inkml:trace>
  <inkml:trace contextRef="#ctx0" brushRef="#br0" timeOffset="1893">1464 1178 443 0,'0'0'304'0,"0"0"-158"0,0 0-13 0,0 0-15 16,0 0-67-1,0 0-27-15,179 11 67 0,-31-25-40 16,31-23-23-16,37-6-25 16,-2 3-3-16,-36 6-30 15,-44 5-122-15,-54 7-134 16,-43 7-320-16</inkml:trace>
</inkml:ink>
</file>

<file path=ppt/ink/ink3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5-18T11:57:33.963"/>
    </inkml:context>
    <inkml:brush xml:id="br0">
      <inkml:brushProperty name="width" value="0.05" units="cm"/>
      <inkml:brushProperty name="height" value="0.05" units="cm"/>
      <inkml:brushProperty name="color" value="#ED1C24"/>
      <inkml:brushProperty name="fitToCurve" value="1"/>
    </inkml:brush>
  </inkml:definitions>
  <inkml:trace contextRef="#ctx0" brushRef="#br0">0 326 586 0,'0'0'268'0,"0"0"-207"0,0 0 86 0,0 0-106 0,7-148-41 0,89 125-6 0,45 6-3 0,14 6 9 0,-14-1-1 0,-35 1-3 0,-47 1 4 0,-39 5 4 0,-20-3-3 0,0-4 27 16,0-7-10-16,-34 1 28 15,-21 1 3-15,3 9-32 16,18 2 16-16,-4 6-11 16,7 11-18-16,4 41-3 15,-4 31 2-15,0 14 3 16,17 14 25-16,7 6-24 15,7-2 8-15,0-1-15 16,0-5 4-16,21-3-2 16,10-15-2-16,0-14-5 15,3-14-7-15,11-21-145 0,17-21-113 16,10-21-244-16</inkml:trace>
  <inkml:trace contextRef="#ctx0" brushRef="#br0" timeOffset="869">1121 727 116 0,'0'0'634'15,"0"0"-483"-15,0 0 15 16,0 0-27-16,0 0-83 0,0 0-54 16,0-71-2-1,27 96-9-15,25 21 1 0,10 9 11 16,-11 9-3-1,-6 0 0-15,-4-1-2 0,-17-3-1 16,-17-9-1-16,-7-8-5 16,0-11-10-16,-21-20-39 15,-16-7 26-15,6-5 11 16,10 0 7-16,21-17 12 16,0-24 3-16,21-7-1 15,37-15 6-15,18-8-5 16,6-10-1-16,-10 4 12 15,-3 6-7-15,-34 2 29 16,-4 9-3-16,-18 15 5 16,-13 8 22-16,0 11-34 0,0 13 16 15,-7 13-28-15,-6 0-7 16,-1 0-10-16,-3 26 0 16,3 18-4-16,7 11 6 15,7 4-11-15,0-1 14 16,0-4 0-16,45-11-20 15,0-9 11-15,13-10-10 16,0-24-7-16,18 0 19 16,-11-13-11-16,4-27 18 15,-17-4 15-15,-25-6-13 16,4-13 16-16,-17-3-3 16,-7 3 13-16,-7-2 9 0,0 16-7 15,0 12 18-15,-14 23-5 16,-7 14-33-16,4 0-8 15,-10 31-2-15,3 35-10 16,-4 16 1-16,28 5 6 16,0-10 3-16,0-12 0 15,45-13-10-15,20-16 9 16,1-18-8-16,9-15 5 16,8-3 0-16,-4-13 8 15,-10-34 2-15,-11-7 6 16,-27-12-9-16,-17-5 30 15,-14-9-10-15,0 1 1 16,-14 11 11-16,-24 17-25 16,14 23 8-16,10 16-13 15,14 12-3-15,0 0-4 0,0 38-24 16,0 27 21-16,7 17-2 16,24 2 4-16,-3-7 3 15,9 3 0-15,8-8-1 16,-7-4-5-16,-7-10 6 15,-10-13 0-15,-21-16-7 16,0-6-11-16,-14-12-35 16,-48-5-29-16,-10-6-61 15,-18 0-64-15,8-12-130 16,-8-25-227-16</inkml:trace>
</inkml:ink>
</file>

<file path=ppt/ink/ink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5-18T11:44:24.925"/>
    </inkml:context>
    <inkml:brush xml:id="br0">
      <inkml:brushProperty name="width" value="0.05" units="cm"/>
      <inkml:brushProperty name="height" value="0.05" units="cm"/>
      <inkml:brushProperty name="color" value="#ED1C24"/>
      <inkml:brushProperty name="fitToCurve" value="1"/>
    </inkml:brush>
  </inkml:definitions>
  <inkml:trace contextRef="#ctx0" brushRef="#br0">168 149 516 0,'0'0'109'0,"0"0"-27"16,0 0 14-16,0 0 17 15,0 0-26-15,0 0-21 16,0 0 9-16,-168-32-43 16,168 32-4-16,0 0-16 0,0 0-4 15,14 0-4 1,51-2-4-16,55-4 0 0,52-6 10 15,21 4-5-15,34-4-5 16,20 10 0 0,18 2 9-16,3 0-8 0,14 0-1 15,7 0 0-15,7 0-8 16,6 0 10-16,25-4-2 16,24-4 0-16,23 2 6 15,15 1-6-15,-14-1 0 16,-38 3 2-16,-48 3-11 15,-69 0 9-15,-42 0 0 16,-23 0 0-16,-14 0 2 16,-7 0-5-16,-13 0 3 15,-11 0 0-15,-14-2 3 0,-14-7 2 16,-23 0-5-16,-14 6 0 16,-18-4 8-16,-3 6-8 15,-17 1 0-15,-7-4 0 16,0 2 2-16,0-1 0 15,0 3-2-15,0-3 0 16,0 3-97-16,-14 0-97 16,-30 0-124-16</inkml:trace>
</inkml:ink>
</file>

<file path=ppt/ink/ink4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5-18T11:57:44.905"/>
    </inkml:context>
    <inkml:brush xml:id="br0">
      <inkml:brushProperty name="width" value="0.05" units="cm"/>
      <inkml:brushProperty name="height" value="0.05" units="cm"/>
      <inkml:brushProperty name="color" value="#3165BB"/>
      <inkml:brushProperty name="fitToCurve" value="1"/>
    </inkml:brush>
  </inkml:definitions>
  <inkml:trace contextRef="#ctx0" brushRef="#br0">52 128 666 0,'0'0'270'0,"0"0"-81"0,0 0 9 16,0 0-81-16,0 0-22 16,0 0-33-16,0 0-32 15,-52-128 12-15,52 128-34 16,0 0-5-16,0 0 1 15,0 14-2-15,7 26-2 16,31 11 0-16,7 6 10 16,13 5-10-16,4 0 0 15,4-3 0-15,-1-5-1 16,-14-1 10-16,4-14-9 16,-27-10 0-16,-4-9 3 15,-17-14-14-15,-7-1 11 16,0-5 0-16,0 0 7 0,0 0-1 15,-52-22-4-15,1-13-2 16,-18 1 4-16,11 2-7 16,13 3 3-16,0 13 0 15,14 4-5-15,17 6 3 16,1 4 2-16,13 2 0 16,0 0-20-16,7 0 18 15,44 22-14-15,14 1 1 16,18 1 12-16,0-8-5 15,-1-1 8-15,-23-7 0 16,-8-2 4-16,-6-6-5 16,-14 0 1-16,-11 0 0 0,11-23 9 15,-17-6-2 1,-7-7-7-16,-7 1 0 0,0 1 10 16,0 8-15-16,-21 6 5 15,-3 9-13-15,-3 11-24 16,-4 0-72-16,17 29-58 15,4 19-127-15,10 9-233 16</inkml:trace>
  <inkml:trace contextRef="#ctx0" brushRef="#br0" timeOffset="1172">630 915 794 0,'0'0'144'0,"0"0"-10"0,0 0-13 16,0 0-41-16,0 0-35 15,0 0-21-15,-117-86-19 16,137 86-5-16,18 0 0 15,7 0-7-15,0 5 2 16,-1 20 4-16,-6 10 1 16,-17 2-4-16,-14 4-6 15,-7-4 8-15,0-6-7 0,0-8-13 16,0-11 18-16,0-6-18 16,0-6 15-16,0 0 1 15,0 0 12-15,0-4 4 16,17-24-10-16,4-12 5 15,16-9 13-15,1 4-6 16,-3 2-6-16,-5 8 17 16,-16 18-23-16,3 8 16 15,-17 7-16-15,7 2 3 16,0 0-8-16,7 0-12 0,-4 20 17 16,11 3-6-1,-7 3 6-15,3-4 0 16,3-2 0-16,-6-2 3 0,3-10-6 15,-3-3 3-15,-7-1 0 16,0-4 1-16,10 0 5 16,4-4-2-16,3-18-2 15,3-4 3-15,-13 1-2 16,3 1-3-16,-10 4 0 16,-7 9 8-16,0-1-1 15,0 10-7-15,0 2 0 16,0 0-7-16,0 0 7 15,0 5-23-15,0 22 23 16,0-2-8-16,14 3 1 16,3-10-6-16,4-4-2 0,10-5-6 15,-18-6 18-15,18-3 0 16,-10 0 3-16,-7 0 4 16,3-15 2-16,-3-8-2 15,-7-3 6 1,-7 1-1-16,0 2 19 0,0 8-23 15,0 7 11-15,0 8-4 16,0 0-12-16,0 0-1 16,0 6-15-16,13 14 13 15,4 0-7-15,4-3 10 16,3-3-10-16,-3-9 4 16,10-5-15-16,-4 0 21 0,4 0 0 15,7-13 1 1,0-13-1-16,-18-3 2 0,5 0-2 15,-19-5 3-15,1-3 2 16,-7-5-1-16,0 4 5 16,0 9 3-16,-13 9 24 15,-5 14-27-15,11 6-1 16,1 0-8-16,-1 18-18 16,-10 31 17-16,17 8 1 15,0 0-8-15,0-9 4 16,30-7-40-16,15-15 6 15,0-12 18-15,13-12-23 16,-6-2 37-16,17 0 4 16,-11-31 2-16,1-9 6 15,-8-8-4-15,-13-7 12 0,-24 1 35 16,-14 1-28-16,0 12 22 16,-21 3-17-16,-24 19-7 15,1 9 11-15,-1 10-27 16,7 10-2-16,11 32-1 15,9 13-6-15,18 8 5 16,0-10 1-16,69-4-11 16,48-15 10-16,24-11-65 15,7-14-67-15,-21-6-219 16</inkml:trace>
</inkml:ink>
</file>

<file path=ppt/ink/ink4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5-18T11:57:58.413"/>
    </inkml:context>
    <inkml:brush xml:id="br0">
      <inkml:brushProperty name="width" value="0.05" units="cm"/>
      <inkml:brushProperty name="height" value="0.05" units="cm"/>
      <inkml:brushProperty name="color" value="#3165BB"/>
      <inkml:brushProperty name="fitToCurve" value="1"/>
    </inkml:brush>
  </inkml:definitions>
  <inkml:trace contextRef="#ctx0" brushRef="#br0">168 17 555 0,'0'0'107'0,"0"0"7"15,0 0-31-15,0 0 6 16,0 0-31-16,0 0-55 16,0 0 0-16,-45-16-3 15,76 16 0-15,0 0-5 16,-3 14 10-16,-11 6-5 15,-10 9 0-15,-7 4 4 16,0 11-12-16,0 4 8 0,-38 7 0 16,-14-4-4-16,-6-5 15 15,13-12-11 1,14-8 0-16,18-13 5 0,13-6-17 16,13-7 12-16,63 0 0 15,20 0-2-15,21 0 2 16,-7-7-2-16,-3 7-15 15,-28 0-68-15,-17 19-41 16,-42 12-142-16</inkml:trace>
</inkml:ink>
</file>

<file path=ppt/ink/ink4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5-18T11:57:58.922"/>
    </inkml:context>
    <inkml:brush xml:id="br0">
      <inkml:brushProperty name="width" value="0.05" units="cm"/>
      <inkml:brushProperty name="height" value="0.05" units="cm"/>
      <inkml:brushProperty name="color" value="#3165BB"/>
      <inkml:brushProperty name="fitToCurve" value="1"/>
    </inkml:brush>
  </inkml:definitions>
  <inkml:trace contextRef="#ctx0" brushRef="#br0">206 68 442 0,'0'0'130'0,"0"0"-43"16,0 0-20-16,0 0 17 15,0 0-34-15,0 0-39 16,76-69-11-16,-45 69 0 16,-11 12-1-16,-6 22-5 15,-14 17 6-15,0 15-3 16,-58 14 5-16,-25 1-2 0,4-10 0 16,3-18 11-1,38-17-11-15,25-17 0 0,13-7 4 16,65-9-8-16,62-3 4 15,59-23-1-15,51-32-39 16,21-16-358-16</inkml:trace>
</inkml:ink>
</file>

<file path=ppt/ink/ink4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5-18T11:57:59.524"/>
    </inkml:context>
    <inkml:brush xml:id="br0">
      <inkml:brushProperty name="width" value="0.05" units="cm"/>
      <inkml:brushProperty name="height" value="0.05" units="cm"/>
      <inkml:brushProperty name="color" value="#3165BB"/>
      <inkml:brushProperty name="fitToCurve" value="1"/>
    </inkml:brush>
  </inkml:definitions>
  <inkml:trace contextRef="#ctx0" brushRef="#br0">39 32 454 0,'0'0'149'16,"0"0"-67"-16,0 0-20 15,0 0-1-15,0 0-39 16,0 0-13-16,138-31-9 16,-114 37 0-16,-11 16 4 15,-13 9 4-15,0 15-6 16,-13 11 5-16,-46 6 19 15,-3-1-13-15,21-12 20 0,10-16-3 16,24-11-25 0,7-6 8-16,28-5-9 0,54-6-1 15,39-6 16-15,26 0-19 16,1-6-26-16,-24-6-91 16,-48 12-153-16</inkml:trace>
</inkml:ink>
</file>

<file path=ppt/ink/ink4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5-18T11:58:00.148"/>
    </inkml:context>
    <inkml:brush xml:id="br0">
      <inkml:brushProperty name="width" value="0.05" units="cm"/>
      <inkml:brushProperty name="height" value="0.05" units="cm"/>
      <inkml:brushProperty name="color" value="#3165BB"/>
      <inkml:brushProperty name="fitToCurve" value="1"/>
    </inkml:brush>
  </inkml:definitions>
  <inkml:trace contextRef="#ctx0" brushRef="#br0">58 60 695 0,'0'0'148'0,"0"0"-61"15,0 0 47-15,0 0-40 16,0 0 5-16,0 0-30 16,-58-56-64-16,58 56 0 15,0 10-5-15,27 30 0 16,4 17 0-16,14 15 4 16,-14 6-4-16,14 4 0 15,6-2-149-15,22-5-133 16,9-18-243-16</inkml:trace>
</inkml:ink>
</file>

<file path=ppt/ink/ink4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5-18T11:58:00.507"/>
    </inkml:context>
    <inkml:brush xml:id="br0">
      <inkml:brushProperty name="width" value="0.05" units="cm"/>
      <inkml:brushProperty name="height" value="0.05" units="cm"/>
      <inkml:brushProperty name="color" value="#3165BB"/>
      <inkml:brushProperty name="fitToCurve" value="1"/>
    </inkml:brush>
  </inkml:definitions>
  <inkml:trace contextRef="#ctx0" brushRef="#br0">0 0 508 0,'0'0'107'0,"0"0"-38"16,0 0-44-16,0 0-25 15,0 0-51-15,0 0-279 16</inkml:trace>
</inkml:ink>
</file>

<file path=ppt/ink/ink4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5-18T11:58:00.971"/>
    </inkml:context>
    <inkml:brush xml:id="br0">
      <inkml:brushProperty name="width" value="0.05" units="cm"/>
      <inkml:brushProperty name="height" value="0.05" units="cm"/>
      <inkml:brushProperty name="color" value="#3165BB"/>
      <inkml:brushProperty name="fitToCurve" value="1"/>
    </inkml:brush>
  </inkml:definitions>
  <inkml:trace contextRef="#ctx0" brushRef="#br0">0 32 552 0,'0'0'64'0,"0"0"-48"0,0 0 7 16,0 0 9-16,0 0-32 15,0 0 0-15,90-32-2 16,-77 64-8-16,1 8 10 16,-14 9 3-16,0 2 5 15,0-2 17-15,0-1-11 16,-20-7 6-16,-5-10-12 15,19-9 0-15,6-10-7 0,0-9-1 16,44-3 0 0,59 0 15-16,38-23-12 0,24-17-6 15,4-6-36-15,-18 0-147 16,-34 12-353-16</inkml:trace>
</inkml:ink>
</file>

<file path=ppt/ink/ink4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5-18T11:58:03.238"/>
    </inkml:context>
    <inkml:brush xml:id="br0">
      <inkml:brushProperty name="width" value="0.05" units="cm"/>
      <inkml:brushProperty name="height" value="0.05" units="cm"/>
      <inkml:brushProperty name="color" value="#3165BB"/>
      <inkml:brushProperty name="fitToCurve" value="1"/>
    </inkml:brush>
  </inkml:definitions>
  <inkml:trace contextRef="#ctx0" brushRef="#br0">107 54 416 0,'0'0'131'0,"0"0"-85"15,0 0 3-15,0 0 57 16,0 0-57-16,0 0 9 16,-35-54-33-16,25 54-19 15,3 20 1-15,-14 18-7 16,15 7 1-16,-5 1 7 16,-2-1-3-16,13-1-5 15,0-2 0-15,13-5 8 0,25-6-12 16,14-7 4-16,10-16 0 15,-4-8 19-15,0 0-17 16,-13-34 22-16,0-17 26 16,-24-10-16-16,-21-2 30 15,0 6-17-15,-21 11-40 16,-31 21-4-16,-16 16-3 16,9 9-18-16,1 17-4 15,13 26-161-15,31 6-139 16</inkml:trace>
</inkml:ink>
</file>

<file path=ppt/ink/ink4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5-18T11:58:04.781"/>
    </inkml:context>
    <inkml:brush xml:id="br0">
      <inkml:brushProperty name="width" value="0.05" units="cm"/>
      <inkml:brushProperty name="height" value="0.05" units="cm"/>
      <inkml:brushProperty name="color" value="#3165BB"/>
      <inkml:brushProperty name="fitToCurve" value="1"/>
    </inkml:brush>
  </inkml:definitions>
  <inkml:trace contextRef="#ctx0" brushRef="#br0">130 107 479 0,'0'0'202'16,"0"0"-91"-16,0 0-3 16,0 0-22-16,0 0 6 15,0 0-52-15,-130-23-32 16,130 23-8-16,0 29-3 16,0 11 3-16,13 0 0 15,1 3 5-15,3-12-8 16,4-6 3-16,3-12 0 15,4-13-5-15,16 0 17 16,1-5-10-16,7-33 7 0,-1-8-4 16,-6-5 16-16,-21 7 23 15,-17-1-18-15,-7 13 15 16,-24 9-34-16,-35 9 6 16,-6 7-13-1,-4 7-17-15,11 0 15 0,20 28-11 16,31 14-40-16,7 9-23 15,38 1-130-15,58-1-153 16</inkml:trace>
</inkml:ink>
</file>

<file path=ppt/ink/ink4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5-18T11:58:05.138"/>
    </inkml:context>
    <inkml:brush xml:id="br0">
      <inkml:brushProperty name="width" value="0.05" units="cm"/>
      <inkml:brushProperty name="height" value="0.05" units="cm"/>
      <inkml:brushProperty name="color" value="#3165BB"/>
      <inkml:brushProperty name="fitToCurve" value="1"/>
    </inkml:brush>
  </inkml:definitions>
  <inkml:trace contextRef="#ctx0" brushRef="#br0">227 118 660 0,'0'0'67'15,"0"0"-29"-15,0 0-22 16,0 0-1-16,0 0-13 16,0 0 5-16,-123 145-3 15,129-119-4-15,32 0 0 16,7-18 5-16,-11 4 2 0,4-12-6 15,0 0 10 1,-7 0-1-16,3-26 41 0,-3-11 0 16,-17-9 16-16,3-4 9 15,-17 0-14-15,-17 10-7 16,-41 9-30-16,-25-1-22 16,-3 18-5-16,4 8 2 15,23 6-24-15,21 0-77 16,31 32-106-16,7 5-99 15</inkml:trace>
</inkml:ink>
</file>

<file path=ppt/ink/ink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5-18T11:44:29.764"/>
    </inkml:context>
    <inkml:brush xml:id="br0">
      <inkml:brushProperty name="width" value="0.05" units="cm"/>
      <inkml:brushProperty name="height" value="0.05" units="cm"/>
      <inkml:brushProperty name="color" value="#ED1C24"/>
      <inkml:brushProperty name="fitToCurve" value="1"/>
    </inkml:brush>
  </inkml:definitions>
  <inkml:trace contextRef="#ctx0" brushRef="#br0">5226 378 414 0,'0'0'218'16,"0"0"-55"-16,0 0 1 16,0 0-33-16,0 0-31 15,0 0-1-15,-62-147-39 16,42 127-12-16,-4 4 6 15,-4 1-30-15,-10 1 10 16,1 5-13-16,-1 6-20 16,-7 3 15-16,4 0-16 0,-21 9 0 15,3 29-3-15,-16 10 3 16,9 12 0-16,1 14 0 16,3 9 1-1,11 17-5-15,6 6 4 0,24 5 0 16,21 1-4-16,0-3 5 15,38-6-1-15,52-1 0 16,26-6 4-16,25-14-9 16,21-19 6-16,10-20-1 15,-24-21 0-15,-7-13 10 16,-21-9-13-16,-10-9 3 16,0-39 0-16,24-25 13 15,-6-20-13-15,-12-22 0 16,-12-19 12-16,-22-12-9 15,-30-5 18-15,-28 8-5 0,-24 17-13 16,-45 21 24-16,-58 16-21 16,-38 8-3-16,-31 13-2 15,-7 8 2-15,18 17-3 16,40 17 0-16,35 15 1 16,24 11-10-16,11 0-17 15,-1 26-55-15,14 28-27 16,25 9-133-16,13 1-187 15</inkml:trace>
  <inkml:trace contextRef="#ctx0" brushRef="#br0" timeOffset="556">5048 621 298 0,'0'0'316'16,"0"0"-193"-16,0 0 3 15,0 0 1-15,0 0-30 16,0 0-34-16,-59-106-7 16,21 106-36-16,-6 0 6 0,-1 0-14 15,0 20-7-15,7 16-3 16,1 10-2-16,9 7 0 16,4 1-1-16,17 5 5 15,7-1-4-15,0-1 0 16,24-6 6-1,28-8-6-15,6-9 0 0,7-11-6 16,4-11-6-16,-3-12-81 16,9 0-30-16,-23 0-42 15,-1-17-109-15</inkml:trace>
  <inkml:trace contextRef="#ctx0" brushRef="#br0" timeOffset="871">5388 683 37 0,'0'0'429'0,"0"0"-342"16,0 0-4-16,0 0-1 16,0 0-38-16,0 0-12 15,-7 9 4-15,-7 13-18 16,-10 10 6-16,4 5-14 15,2 6 5-15,12 1 14 16,-1 2-26-16,7-7 8 16,0-2-3-16,0-9-5 15,31-7 9-15,-4-7-12 0,18-10 0 16,-7-4 17-16,13 0-17 16,15-21 0-16,-5-19-31 15,-9-9-134-15,-38-2-177 16</inkml:trace>
  <inkml:trace contextRef="#ctx0" brushRef="#br0" timeOffset="1053">5247 449 226 0,'0'0'239'0,"0"0"-127"15,0 0-47-15,0 0-5 16,0 0-40-16,0 0-11 15,155-15 7-15,-87 19-14 0,-16 16-2 16,-24 0 0-16,-11 5-71 16,-17 1-78-16,0 5-177 15</inkml:trace>
  <inkml:trace contextRef="#ctx0" brushRef="#br0" timeOffset="1251">5120 858 123 0,'0'0'156'0,"0"0"-20"16,0 0-43-16,0 0-16 0,0 0-53 15,247-20-4 1,-161 5-19-16,11 4-2 0,-1-4-3 16,-14 5-90-16,-23-2-60 15,-21 4-100-15</inkml:trace>
  <inkml:trace contextRef="#ctx0" brushRef="#br0" timeOffset="1560">5838 714 39 0,'0'0'146'0,"0"0"19"16,0 0-43-16,0 0-7 15,0 0-16-15,0 0-24 16,-41-53-17-16,31 53-17 16,3 0-31-16,-7 0 12 15,7 14-16-15,0 9-6 16,-10 5 8-16,10 9-5 15,7-5-3-15,0-1 0 0,0-2 6 16,0-12-6-16,0-3 0 16,24-8 1-16,21-6 9 15,7 0-10-15,6-8 6 16,1-21 9-16,-15-3 9 16,-6-4 50-16,-10-10-10 15,-11-3-16-15,-3 4-3 16,-14 4-27-16,0 9-2 15,-21 16-16-15,-31 7-10 16,-10 9 8-16,-10 3-10 0,-3 37-104 16,2 17-109-1,-2 6-181-15</inkml:trace>
  <inkml:trace contextRef="#ctx0" brushRef="#br0" timeOffset="2206">5151 1418 646 0,'0'0'218'16,"0"0"-120"-16,0 0 16 16,0 0-3-16,0 0-30 0,0 0-36 15,-97 0-39 1,22 49 25-16,-28 13-8 0,-1 16-6 16,-23 10 11-1,-3 7-15-15,-11 2 5 0,-7-3-8 16,-10-2-5-16,10-7 2 15,31-10-7-15,27-21 3 16,46-13-5-16,30-16 2 16,4-11 0-16,10-5-2 15,0-6 7-15,0-3-5 16,0 0 0-16,0 0 4 16,0 0 7-16,0 0-8 15,0 0 4-15,0-7-3 16,0-3 5-16,0-5-11 15,10 1 2-15,-3-1-14 0,-7 7 13 16,7 2-16-16,-7 3 7 16,0 3 7-16,0 0-36 15,0 0-10-15,-14 0-70 16,-24 0-145-16,-7 0-104 16</inkml:trace>
  <inkml:trace contextRef="#ctx0" brushRef="#br0" timeOffset="2925">2593 2622 712 0,'0'0'130'0,"0"0"-11"16,0 0 21-16,0 0-36 16,0 0-34-16,0 0-31 15,24-14-33-15,-11 22 5 16,-6 22-11-16,10 11 1 0,-3 7 10 15,-14 5-11 1,7-4 3-16,-7-8 2 0,0-5 1 16,0-19-4-16,0-9-2 15,0-8 3-15,7 0 6 16,7-5-5-16,23-39 4 16,15-19 3-16,0-16-4 15,-1-7-6-15,4 3-1 16,-34 14 5-16,-14 12 5 15,0 22 6-15,-7 13-4 16,0 11 6-16,0 7-14 16,0 4-8-16,0 0 3 0,0 19-22 15,10 23 18-15,-3 5 5 16,-7 0 0-16,7-13 0 16,6-11 4-16,1-8-4 15,10-9 0-15,-3-6 4 16,3 0 2-16,14 0-5 15,6-15-1-15,-9-8 3 16,3 6 4-16,-14 5-7 16,-10 10 0-16,-14 2 4 15,0 0-11-15,0 0 7 16,0 0-5-16,6 0 2 16,1 14-5-16,10 15 8 15,-10 5 0-15,0 3 2 16,-7 0-7-16,7-3 5 15,-7-5-8-15,7-9-3 0,0-3-78 16,10-6-59-16,4-4-66 16,16-7-79-16,8 0-151 15</inkml:trace>
  <inkml:trace contextRef="#ctx0" brushRef="#br0" timeOffset="3373">3662 2642 194 0,'0'0'340'0,"0"0"-201"15,0 0 24-15,0 0-50 16,0 0-1-16,0 0-24 0,0-137-33 16,0 137-11-1,0 0-44-15,0 28 2 0,0 12-1 16,0 6 3-16,0 2-2 16,0-2-2-16,0-5 9 15,-7-7-10-15,7-15 1 16,0-4 0-16,0-10 2 15,0-5 4-15,0 0-5 16,0 0 19-16,0 0-14 16,0-28 63-16,0-12-58 15,0-14-10-15,0-5 14 16,0-2-10-16,0 3-5 16,7 10 0-16,-7 13 5 15,0 13 0-15,7 13-5 16,0 9 3-16,24 0-7 15,3 0-7-15,18 14 11 16,3 9 0-16,-11 3 2 0,-16 5-8 16,3 4 6-16,-11 8 0 15,-2 0-4-15,-5 0 8 16,-13-1-4-16,0-1 0 16,0-5 6-16,-31-4-15 15,-7-9-53-15,-3-8-94 16,-14-7-73-16,28-8-142 15</inkml:trace>
  <inkml:trace contextRef="#ctx0" brushRef="#br0" timeOffset="3899">4336 2328 744 0,'0'0'108'0,"0"0"0"15,0 0 26-15,-230-144-45 16,161 116 3-16,3 2-41 16,-6 9-20-16,-10 4 10 15,-15 12-40-15,-6 1 7 16,-24 0-8-16,0 14 6 16,-7 12-12-16,3 7 6 15,-17 14 0-15,-3 7-5 0,3 15 7 16,7 16-2-1,17 13 0-15,21 10 3 0,28 1-8 16,30 0 5-16,38 5 0 16,7 6-9-16,45 0 9 15,37-11 0-15,21-18 0 16,7-29 7-16,11-9-8 16,3-19 1-16,10-11 0 15,7-17 3-15,6-6 3 16,32-20-4-16,0-35 4 15,14-11 0-15,-32-8 8 16,-6-9 3-16,-28-7-1 16,-24-3 14-16,-20-4-25 0,-25 2 16 15,-27-1-4-15,-17 4-17 16,-14 3 17-16,0 1-17 16,-59 5 1-16,-23 12-5 15,-28 10 4-15,-17 13-2 16,-1 17-1-16,18 16-59 15,38 9-30-15,41 6-112 16,31 0-155-16</inkml:trace>
  <inkml:trace contextRef="#ctx0" brushRef="#br0" timeOffset="4808">5921 1569 558 0,'0'0'183'0,"0"0"-58"15,0 0 37-15,0 0-1 16,0 0-46-16,0 0-19 16,-38-149-19-16,38 147-45 15,0 2 7-15,0 0-39 16,10 12-5-16,56 36 0 16,37 21 8-16,38 19-3 15,14 9 6-15,10 4 4 0,-18-1-9 16,-6-5-1-1,-13-13 3-15,-25-13-3 0,-14-15 1 16,-17-17-1-16,-34-11 0 16,-7-12 5-16,-17-8-5 15,-14-4 0-15,7-2 0 16,-7 0 12-16,0 0-11 16,0 0 20-16,-21-10-8 15,-17-14-2-15,-6 1-11 16,-1 3 0-16,0 4 0 15,7-2-4-15,1 4 4 16,9 3 0-16,-17 1-2 16,21 6 4-16,11 4-6 15,6 0 4-15,0 0-2 0,0 0-7 16,7 0 7 0,0 0 2-16,0 0 0 0,0 0-4 15,0 0 1-15,0 4 3 16,0 14 0-16,0 2-9 15,0 0 9-15,0-3 0 16,14 1-2-16,-1-8 2 16,18-3-1-16,-10-2 1 15,10-5 0-15,7 3-2 16,6-3 2-16,1 0 0 16,7 0 0-16,-8-3 8 15,8-17-8-15,0-2 0 16,-1-4 3-16,-6-5-4 15,-18 1 1-15,-9 5-2 0,-12 0-6 16,-6 10-55-16,0 4-22 16,-37 5-79-16,-8 6-150 15,7 0-158-15</inkml:trace>
  <inkml:trace contextRef="#ctx0" brushRef="#br0" timeOffset="6150">6921 2648 541 0,'0'0'171'16,"0"0"1"-16,0 0-8 0,0 0-19 15,0 0-33 1,0 0-71-16,0-36-11 0,0 36-30 16,0 28 1-16,0 15 15 15,0 5-13-15,0 4 16 16,0 8-11-16,0-1-4 16,-6 5 6-16,-8-10-10 15,-3-16 1-15,10-19 1 16,7-13 7-16,0-6-9 15,-7 0 17-15,7-17-15 16,0-29 16-16,0-23-17 16,24-13 1-16,34-15 9 0,8 0-4 15,2 5-7 1,-16 20 0-16,-24 21 10 0,-11 16-3 16,-17 15 0-16,0 9-3 15,0 8-1-15,0 1-3 16,0 2 0-16,0 0-1 15,0 22-16-15,7 21 12 16,0 6 5-16,-1-1 0 16,1-5-8-16,10-11 11 15,-3-12-3-15,0-6 0 16,10-14 3-16,4 0-9 16,9 0 6-16,8-23 0 15,7-12 4-15,-8-7 1 16,8-1-5-16,-21 6 0 15,-4 11 10-15,-9 9-12 0,-18 17 2 16,0 0-7-16,0 5 4 16,0 35-12-16,0 12 15 15,-25 5 0 1,5 0 7-16,-4-2-10 16,17-4 3-1,0-8-10 1,7 0-82 15,-14-9-152-15,7-10-88-1,-3-10-357 1</inkml:trace>
  <inkml:trace contextRef="#ctx0" brushRef="#br0" timeOffset="6652">7640 2677 704 0,'0'0'105'0,"0"0"14"0,0 0 19 0,0 0-30 0,0 0-35 0,0 0 10 0,31-124-41 0,-31 124-40 0,0 3-2 0,0 31-4 0,0 12 4 0,0 11 1 15,0 4 6-15,0-4-4 16,0-3-3-16,0-5 0 16,0-12 0-16,0-17 3 15,7-9-3-15,-7-8 1 16,7-3 8-16,-7 0 2 0,7-6 1 15,10-28-10 1,-3-11 9-16,6-10-6 16,-3-5-3-16,-3 0-2 15,0 6 9-15,3 7-6 0,-10 8-3 16,7 7 0-16,-7 12-1 47,3 6 4-47,-10 10-3 0,0 4 0 15,0 0-9-15,14 0 5 0,-7 0-8 0,13 12 12 16,4 14-11 0,-3 6 10-16,10 2 1 15,-11 9-2 1,11-3 9 0,-7 0-10-1,-10-8 3-15,-7-7 0 16,-7-5-7-1,0-7 10 1,0 0-3 0,-7-2 0-16,-37-2-16 15,-22 2-43-15,-3 1-109 16,4-4-111-16,20 0-172 16</inkml:trace>
  <inkml:trace contextRef="#ctx0" brushRef="#br0" timeOffset="7014">8273 2233 649 0,'0'0'128'0,"0"0"-23"0,-134-160 3 0,44 116-7 0,-6 8-11 16,-14 10-68-16,-4 12 15 16,-2 8 1-16,-12 6-23 15,11 0 11-15,-10 23-26 16,0 20 6-16,10 17-8 15,4 21 2-15,16 18 0 16,25 15 0-16,14 18 2 16,27 11-2-16,10 17 0 15,21 17 1-15,0 12 1 0,7-5-1 16,58-25-1-16,25-33 0 16,13-46 7-16,17-35-7 15,11-30 4-15,27-15-3 16,17-29 34-16,35-45 0 15,27-26-13-15,-6-14 11 16,-25-6-24-16,-27-12 24 16,-38-8-4-16,-45-3-21 15,-37-3 22-15,-46 0-22 16,-13 12 2-16,-79 7-10 16,-62 8 1-16,-44 16-7 15,-25 17 3-15,17 23-24 16,18 23-7-16,24 29-78 15,27 11-98-15,4 23-227 0</inkml:trace>
  <inkml:trace contextRef="#ctx0" brushRef="#br0" timeOffset="9092">2458 3486 279 0,'0'0'188'16,"0"0"-10"-16,0 0-4 15,0 0-14-15,0 0 27 16,0 0-80-16,11-38-42 16,-11 38-16-16,0 0-37 15,0 0 21-15,0 23-33 0,-17 19 3 16,-35 22 10-1,-31 22-10-15,-20 13 13 0,-7 4 4 16,0-3-18 0,14-5 15-16,13-15-17 0,25-12 5 15,13-13-7-15,21-15 6 16,10-11-4-16,8-15 0 16,6-8 8-16,0-4-8 15,0 2 0-15,0-4 2 16,0 0-2-16,0 0 0 15,0 0-28-15,0 0-55 16,0 0-91-16,6 0-84 16,1 0-133-1</inkml:trace>
  <inkml:trace contextRef="#ctx0" brushRef="#br0" timeOffset="9473">1674 4343 76 0,'0'0'534'0,"0"0"-375"0,0 0-31 16,0 0 18-16,0 0-36 16,0 0-46-16,-244-106 9 15,207 106-41-15,-1 0-2 16,0 0-24-16,4 20-1 16,-4 18-6-16,-7 13 1 15,14 6 0-15,17 9-7 16,7 11 9-16,7 3-2 0,21-1 0 15,55-6 3 1,20-22-4-16,7-17 1 0,17-20 0 16,11-14 7-16,10 0-3 15,7-36-1-15,-14-16 24 16,-21-8-3-16,-27-11 35 16,-31-12-17-16,-34-12-11 15,-21-5 14-15,-14 0-36 16,-54 14 3-16,-36 15-7 15,-12 20 8-15,-19 16-16 16,15 15 3-16,10 12 0 16,28 8-10-16,9 0 4 15,15 39-39-15,-4 19-40 0,4 13-60 16,13 12-41-16,14 0-110 16,24 0-191-1</inkml:trace>
  <inkml:trace contextRef="#ctx0" brushRef="#br0" timeOffset="9857">1169 4849 535 0,'0'0'226'0,"0"0"-74"16,0 0 11-16,0 0-30 15,0 0-55-15,0 0-21 16,-27-55-41-16,9 55-10 16,-16 24-3-16,-35 24 1 15,-27 20 0-15,-21 13 18 16,-17 8-20-16,7 2 22 15,3-5-17-15,17-9-1 16,21-8-3-16,18-12-3 16,9-9 0-1,14-8 0-15,14-9 9 0,11-10-21 0,13-10 11 16,7-8-65-16,27-3-20 16,80 0-55-16,62-45-28 15,47-30-106-15</inkml:trace>
  <inkml:trace contextRef="#ctx0" brushRef="#br0" timeOffset="10147">1630 4880 848 0,'0'0'184'0,"0"0"-68"16,0 0 18-16,0 0-65 0,0 0-62 15,0 0 3-15,-90 86-7 16,46-6 17-16,-15 21 11 16,-6 7-26-16,-18 15 20 15,-6 9-8-15,-7-7-17 16,13-4 18-16,18-22-18 16,13-22 0-16,21-22-1 15,24-27 0-15,7-14-32 16,0-14-55-16,31 0-72 15,42-48 28-15,37-38-118 16,31-31-467-16</inkml:trace>
  <inkml:trace contextRef="#ctx0" brushRef="#br0" timeOffset="10417">1970 4871 649 0,'0'0'220'0,"0"0"-46"15,0 0-48-15,0 0-60 16,0 0-65-16,0 0 20 16,7 104-18-16,10-11 42 15,-10 20-19-15,7 13 17 16,0 2-25-16,-4-8-13 16,4-11 5-16,-7-17-3 15,17-18-7-15,-11-17 0 0,1-23-8 16,10-14-46-1,-10-20-95-15,7-3-56 0,10-51-81 16</inkml:trace>
  <inkml:trace contextRef="#ctx0" brushRef="#br0" timeOffset="10674">2513 4763 674 0,'0'0'214'0,"0"0"-117"16,0 0-66-16,0 0 36 0,0 0 36 16,0 223-48-1,0-129 1-15,52 9-21 0,6 3-12 16,15 0 11-16,-5-3-34 16,15-6 14-16,-18-2 4 15,1-16-17-15,-15-10 16 16,-6-20-17-16,-7-15 0 15,-25-17 8-15,5-11-8 16,-11-6-5-16,-1-8-60 16,8-47-126-16,-14-30-259 15</inkml:trace>
  <inkml:trace contextRef="#ctx0" brushRef="#br0" timeOffset="11931">3989 3308 888 0,'0'0'136'0,"0"0"-61"0,0 0 56 16,0 0-65-16,0 0-44 16,0 0-17-16,103 105-5 15,-31-27 54-15,24 8-38 16,7 5 11-16,25-2 6 15,-1-7-23-15,-3-9 21 16,-4-12-28-16,-24-8 1 16,-13-13 7-16,-39-9-5 15,-16-11-6-15,-4-7 0 16,-24-8 12-16,0 0-11 16,0-2-1-16,0-3 4 15,0 0 8-15,0 0-7 16,0 0-4-16,0 0-1 0,0 0-38 15,0 0-24 1,0 0-43-16,0 2-63 0,0 7-23 16,0 3 35-16,0 2 53 15,0-6 19-15,0-2 14 16,-7-3 57-16,7-3 13 16,0 0 0-16,-10 0 95 15,3 0 32-15,0 0-23 16,0 0 11-16,-7 0-34 15,4-5 10-15,-4 5-14 16,7 0-17-16,1 0-8 16,-12 0-51-16,-2 9 3 0,-11 30-4 15,-4 19 9 1,-2 13-9-16,6 11 0 0,3 13 4 16,18 3 6-16,10-1-5 15,0-2-5-15,17-16 0 16,35-11 8-16,13-16-8 15,11-19 0-15,13-17 4 16,0-16 10-16,21-4-13 16,-13-38 15-16,-1-15 25 15,-14-12-8-15,-16-17 21 16,-15-14-23-16,-27-6-18 16,-24 0 18-16,0 9-29 15,-51 17 6-15,-18 12-8 16,-20 11 11-16,10 14-15 15,-11 11 4-15,21 9-25 0,18 15-1 16,23 8-43-16,4 0-33 16,24 17-84-16,0 20-148 15,0 6-184-15</inkml:trace>
  <inkml:trace contextRef="#ctx0" brushRef="#br0" timeOffset="12487">4759 5283 718 0,'0'0'228'16,"0"0"-61"-16,0 0-16 15,0-148-51-15,0 134-1 16,-17 8-61-16,3 6-14 16,0 0-6-16,-17 8-8 15,-14 41-8-15,-13 25-2 16,-7 18 3-16,-11 13 14 15,-7 10-15-15,-13 13 13 16,-14 18 1 0,-17 3-11-16,3 0 7 0,18-23-12 15,26-32 7-15,29-35-8 16,20-24 1-16,24-20-6 0,7-9-14 16,0-6-62-16,7-6-39 15,75-44-98-15,35-29-219 16</inkml:trace>
  <inkml:trace contextRef="#ctx0" brushRef="#br0" timeOffset="12780">5048 5243 781 0,'0'0'159'0,"0"0"-34"16,0 0 17-16,0 0-66 15,0 0-53-15,0 0-7 0,-83 92-15 16,31 5 34-16,-6 6 8 16,-11 3-22-16,11-4 20 15,-1 2-23-15,15-7-3 16,-1-2 4-16,14-13-13 16,17-16-3-16,7-20-3 15,7-21-5-15,0-10 3 16,0-15-65-16,0 0-30 15,38-37-17-15,21-38-139 16,37-40-259-16</inkml:trace>
  <inkml:trace contextRef="#ctx0" brushRef="#br0" timeOffset="13044">5433 5178 846 0,'0'0'134'0,"0"0"-62"0,0 0 58 15,0 0-42-15,0 0-31 16,0 0-22-16,0 123 3 16,-7-34 19-16,7 8-32 15,0 5-15-15,0 1 16 16,0-5-21-16,0-10 1 16,0-8-6-16,7-19 12 15,0-19-22-15,-7-19 10 16,0-15-54-16,0-8-21 0,13 0-53 15,4-31 4 1,18-32-62-16,10-22-308 0</inkml:trace>
  <inkml:trace contextRef="#ctx0" brushRef="#br0" timeOffset="13269">5515 5163 520 0,'0'0'154'16,"0"0"-51"-16,0 0-11 15,0 0-23-15,0 0-32 16,0 0-3-16,155 80 71 16,-73 0-21-16,-3 8-23 15,11 5 6-15,-1-11-41 16,1-7 3-16,-8-18-10 0,-10-8-14 16,-13-16 6-16,-14-12-11 15,-1-12-10-15,-13-9-20 16,-17 0-89-16,-7-26-67 15,-7-17-152-15</inkml:trace>
  <inkml:trace contextRef="#ctx0" brushRef="#br0" timeOffset="13512">6203 5123 535 0,'0'0'220'16,"0"0"-77"-16,0 0-25 15,0 0-54-15,0 0-54 0,0 0 82 16,24 175-34-16,34-93-19 16,8 2 16-16,2-6-37 15,5-13 6-15,-5-11-18 16,-9-12 6-16,-14-7-9 16,-8-12-3-16,-9-10-7 15,-14-3 1-15,10-10-92 16,-11 0-73-16,-6-26-131 15</inkml:trace>
  <inkml:trace contextRef="#ctx0" brushRef="#br0" timeOffset="15603">8159 3685 306 0,'0'0'228'0,"0"0"-98"15,0 0 30-15,0 0-37 16,-7-160-13-16,7 140 18 15,0 15-65-15,0 1-5 16,0 4-4-16,0 0-50 16,0 0 17-16,0 0-17 15,0 0 5-15,0 0-4 16,0 0-1-16,0 0-3 16,0 0 7-16,0 0-2 15,0 0 2-15,0 6-8 16,0 5 7-16,7-4 4 0,0-5-8 15,-7-2-3-15,0 0 16 16,10 0-15-16,-10 0 40 16,0 0-4-16,0 0-27 15,0 0 30-15,0 0-31 16,7 0 6-16,-7 0-4 16,0 0-1-16,14 0-19 15,7 15 9-15,34 14-2 16,10 15-8-16,31 17 10 15,14 13 0-15,11 4 0 16,-4-1 6-16,-4-4-6 16,-17-6 0-16,-17-13 2 0,-10-13-6 15,-31-13 4 1,-10-11 0-16,-15-5-2 0,-13-10 8 16,0-2-11-16,0 0 5 15,0 0-26-15,0 0 17 16,0 0-34-16,-7 0-6 15,-6 0-21-15,-1 0-44 16,-3 0-29 0,3 0-21-16,0 0 6 15,7 0 51-15,-3 0 26 16,3 0 38-16,7 0 42 16,-7 0 2-16,7 0 15 15,0 0 29-15,0-8 14 0,-7-1 22 16,7 1-20-1,-7-1 11-15,1 0 13 0,-1 3-22 32,7 1 11-32,-11 2-12 0,-2-3-32 15,6 6 7 1,-7-1-20-16,-3 1-13 16,-4 0 4-16,-10 0-3 15,-7 10-5 1,-13 27 0-1,6 8 1-15,-13 13-5 16,-1 10 4 0,8 13 0-1,13 13-2-15,7 12 8 16,10 2-6 0,21 4 0-1,0-10 3 1,21-15-4-16,24-21 1 15,6-21 0 1,25-22 0-16,-1-14 6 16,22-9-1-1,13-9 4 1,0-37-8-16,3-14 38 16,-10-11-1-1,-13-12 12 1,-32-11 7-1,-20-3-33 1,-38-1 7 0,-10 9-4-1,-69 6-24-15,-35 9-2 16,4 17-1 0,7 12 0-16,14 15-5 15,37 19 3 1,7 11-6-1,8 0-50 1,-1 20-80 0,10 29-21-1,4 17-113 1,-3 5-105 0</inkml:trace>
  <inkml:trace contextRef="#ctx0" brushRef="#br0" timeOffset="15797">8486 5478 710 0,'0'0'88'0,"0"0"-25"0,0 0 37 0,0 0 40 0,-172 172-49 0,114-93-11 16,-1 10-15-16,-6 6-38 0,-4 2 17 15,-3 0-1-15,3-11-38 16,11-6 15-16,6-12-20 16,14-17 0-16,7-10-5 15,24-21-10-15,7-8-82 16,0-12-69-16,31-10-77 15,72-49-86-15</inkml:trace>
  <inkml:trace contextRef="#ctx0" brushRef="#br0" timeOffset="16123">8902 5404 727 0,'0'0'189'15,"0"0"-96"-15,0 0 13 16,0 0 23-16,0 0-66 16,0 0-16-16,7-77-44 15,-7 88 10-15,7 31-13 16,6 19 9-16,-2 10-4 16,9 3 24-16,-13 4-26 15,0 1 4-15,-7 5-6 16,0-8 8-16,0-1-2 0,0-14-7 47,0-16 0-47,0-12-2 15,0-12 2-15,0-9-4 0,0-7-41 0,0-5-101 0,17-8-50 0,4-40-147 16</inkml:trace>
  <inkml:trace contextRef="#ctx0" brushRef="#br0" timeOffset="16470">9318 5226 559 0,'0'0'113'16,"0"0"2"-16,0 0-19 16,0 0-26-16,0 0-48 15,0 0-17-15,65 92 46 16,-44-15 7-16,3 9-2 15,-3 2-3-15,-4 0-23 16,-10-7 4-16,6-13-2 16,1-13-24-16,3-21 19 15,4-11-25-15,-7-9-1 16,-4-8 10-16,-3-6-11 16,0 0-1-16,0 0-45 15,0-23-93-15,-7-11-103 16,0-9-157-16</inkml:trace>
  <inkml:trace contextRef="#ctx0" brushRef="#br0" timeOffset="16661">9466 5181 539 0,'0'0'223'0,"0"0"-137"0,0 0-8 16,0 0 20-16,0 0-43 0,0 0 36 16,155 54-25-1,-111-14-16-15,8 8 4 0,-1 4-40 16,8 2 1-16,17-8 1 16,-11 3-8-16,4-13-2 15,-11-1-6-15,-6-6-57 16,-15-3-128-16,-23-10-147 15,-7-10-493-15</inkml:trace>
</inkml:ink>
</file>

<file path=ppt/ink/ink5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5-18T11:58:05.573"/>
    </inkml:context>
    <inkml:brush xml:id="br0">
      <inkml:brushProperty name="width" value="0.05" units="cm"/>
      <inkml:brushProperty name="height" value="0.05" units="cm"/>
      <inkml:brushProperty name="color" value="#3165BB"/>
      <inkml:brushProperty name="fitToCurve" value="1"/>
    </inkml:brush>
  </inkml:definitions>
  <inkml:trace contextRef="#ctx0" brushRef="#br0">196 134 587 0,'0'0'267'0,"0"0"-196"16,0 0 9-16,0 0-16 15,0 0-50-15,0 0-8 0,-62-20-6 16,48 57 0 0,-7 2-7-16,21 5 11 0,0-6-4 15,0-13 0-15,14-11 2 16,31-14-1-16,6 0 0 16,8 0 5-16,-15-31 14 15,8-9 9-15,-14-5 41 16,-18-4-16-16,-20 4-32 15,0 7 3-15,-51 6-25 16,-45 12-9 0,6 15-1-16,4 5-71 0,18 0-24 15,37 16-108-15,31 13-187 16</inkml:trace>
</inkml:ink>
</file>

<file path=ppt/ink/ink5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5-18T11:58:06.086"/>
    </inkml:context>
    <inkml:brush xml:id="br0">
      <inkml:brushProperty name="width" value="0.05" units="cm"/>
      <inkml:brushProperty name="height" value="0.05" units="cm"/>
      <inkml:brushProperty name="color" value="#3165BB"/>
      <inkml:brushProperty name="fitToCurve" value="1"/>
    </inkml:brush>
  </inkml:definitions>
  <inkml:trace contextRef="#ctx0" brushRef="#br0">179 160 527 0,'0'0'214'0,"0"0"-122"16,0 0-24-16,0 0 41 15,0 0-58-15,0 0-22 16,-66-8 19-16,35 8-35 15,18 0-1-15,-5 0-5 16,18 0-2-16,0 8-10 16,0 10 5-16,0 7 0 15,45-5-2-15,17-8 6 16,3-6-4-16,25-6 17 16,6-12-14-16,-7-25 68 0,-16 3-4 15,-29 2-31 1,-27 7 17-16,-17-1-13 0,0 3-12 15,-55 0-22-15,-24 6 1 16,-10 9-14-16,-21 3 6 16,14 5-32-16,13 13-71 15,14 13-244-15,18-9-535 16</inkml:trace>
</inkml:ink>
</file>

<file path=ppt/ink/ink5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5-18T11:58:06.902"/>
    </inkml:context>
    <inkml:brush xml:id="br0">
      <inkml:brushProperty name="width" value="0.05" units="cm"/>
      <inkml:brushProperty name="height" value="0.05" units="cm"/>
      <inkml:brushProperty name="color" value="#3165BB"/>
      <inkml:brushProperty name="fitToCurve" value="1"/>
    </inkml:brush>
  </inkml:definitions>
  <inkml:trace contextRef="#ctx0" brushRef="#br0">45 0 150 0,'0'0'618'0,"0"0"-488"16,0 0-19-16,0 0-63 15,0 0-1-15,0 0-20 16,-38 16-23-16,32 19 19 16,6 8-19-16,0 5-4 15,0 13 2-15,0 4 7 16,0 10-18-16,17 11-125 15,-10 0-237-15</inkml:trace>
</inkml:ink>
</file>

<file path=ppt/ink/ink5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5-18T11:58:07.341"/>
    </inkml:context>
    <inkml:brush xml:id="br0">
      <inkml:brushProperty name="width" value="0.05" units="cm"/>
      <inkml:brushProperty name="height" value="0.05" units="cm"/>
      <inkml:brushProperty name="color" value="#3165BB"/>
      <inkml:brushProperty name="fitToCurve" value="1"/>
    </inkml:brush>
  </inkml:definitions>
  <inkml:trace contextRef="#ctx0" brushRef="#br0">14 7 580 0,'0'0'169'0,"0"0"-44"0,0 0-5 16,0 0-41-16,0 0-23 16,0 0-53-16,-14-20 4 15,21 51-7-15,17 15 0 16,-3 11 4-16,-14 6-14 0,-7 10-79 15,0 0-147 1,0-11-379-16</inkml:trace>
</inkml:ink>
</file>

<file path=ppt/ink/ink5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5-18T11:58:08.811"/>
    </inkml:context>
    <inkml:brush xml:id="br0">
      <inkml:brushProperty name="width" value="0.05" units="cm"/>
      <inkml:brushProperty name="height" value="0.05" units="cm"/>
      <inkml:brushProperty name="color" value="#3165BB"/>
      <inkml:brushProperty name="fitToCurve" value="1"/>
    </inkml:brush>
  </inkml:definitions>
  <inkml:trace contextRef="#ctx0" brushRef="#br0">0 77 494 0,'0'0'142'0,"0"0"-2"15,0 0-61-15,0 0 2 0,0 0-61 16,0 0-15-16,172-77-6 15,-114 77 2-15,1 20-1 16,-21 14 0-16,-14 5-9 16,-24 9 9-16,0-1 0 15,-31 2 2-15,-28-6-9 16,8-7 13-16,20-12-6 16,7-9 0-16,24-7 9 15,0-2-9-15,17 2 1 16,41 4 2-16,25 2 6 0,20 5-9 15,14 5-29 1,3 1-97-16,-30 6-181 0</inkml:trace>
</inkml:ink>
</file>

<file path=ppt/ink/ink5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5-18T11:58:09.195"/>
    </inkml:context>
    <inkml:brush xml:id="br0">
      <inkml:brushProperty name="width" value="0.05" units="cm"/>
      <inkml:brushProperty name="height" value="0.05" units="cm"/>
      <inkml:brushProperty name="color" value="#3165BB"/>
      <inkml:brushProperty name="fitToCurve" value="1"/>
    </inkml:brush>
  </inkml:definitions>
  <inkml:trace contextRef="#ctx0" brushRef="#br0">0 0 714 0,'0'0'129'0,"0"0"-48"15,0 0-44-15,0 0-2 16,0 0-27-16,0 0 0 15,38 114 28-15,-24-54-26 0,-1 5 18 16,4 4-26-16,-10-3 1 16,-7-6-6-16,7-11-297 15</inkml:trace>
</inkml:ink>
</file>

<file path=ppt/ink/ink5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5-18T11:58:09.593"/>
    </inkml:context>
    <inkml:brush xml:id="br0">
      <inkml:brushProperty name="width" value="0.05" units="cm"/>
      <inkml:brushProperty name="height" value="0.05" units="cm"/>
      <inkml:brushProperty name="color" value="#3165BB"/>
      <inkml:brushProperty name="fitToCurve" value="1"/>
    </inkml:brush>
  </inkml:definitions>
  <inkml:trace contextRef="#ctx0" brushRef="#br0">0 40 28 0,'0'0'891'0,"0"0"-770"16,0 0-18-16,0 0-35 15,0 0 25-15,0 0-61 16,0-40-31-16,0 48-2 0,0 30-3 16,0 16 4-16,0 21 0 15,7 16-10-15,7 6-143 16,10 1-192-16</inkml:trace>
</inkml:ink>
</file>

<file path=ppt/ink/ink5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5-18T11:58:11.123"/>
    </inkml:context>
    <inkml:brush xml:id="br0">
      <inkml:brushProperty name="width" value="0.05" units="cm"/>
      <inkml:brushProperty name="height" value="0.05" units="cm"/>
      <inkml:brushProperty name="color" value="#3165BB"/>
      <inkml:brushProperty name="fitToCurve" value="1"/>
    </inkml:brush>
  </inkml:definitions>
  <inkml:trace contextRef="#ctx0" brushRef="#br0">158 44 582 0,'0'0'271'16,"0"0"-171"-16,0 0 8 0,0 0-43 15,0 0 14-15,0 0-52 16,-38-44-25-16,14 44-2 16,-3 18-3-16,9 16 3 15,-9 6-3-15,10-3 11 16,17 4-11-16,0-5 3 16,0-10 0-16,24-6-9 15,27-9 20-15,8-7-11 16,3-4 9-16,-4 0-8 15,-20-4 60-15,-4-18-4 16,-10-4-4-16,-17-5 1 0,-7-4-43 16,0 3 9-16,-7 2-20 15,-44 3 6-15,-11 7-14 16,4 12-6-16,-1 8-102 16,1 0-89-16,-4 14-221 15</inkml:trace>
</inkml:ink>
</file>

<file path=ppt/ink/ink5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5-18T11:57:29.898"/>
    </inkml:context>
    <inkml:brush xml:id="br0">
      <inkml:brushProperty name="width" value="0.05" units="cm"/>
      <inkml:brushProperty name="height" value="0.05" units="cm"/>
      <inkml:brushProperty name="color" value="#ED1C24"/>
      <inkml:brushProperty name="fitToCurve" value="1"/>
    </inkml:brush>
    <inkml:brush xml:id="br1">
      <inkml:brushProperty name="width" value="0.05" units="cm"/>
      <inkml:brushProperty name="height" value="0.05" units="cm"/>
      <inkml:brushProperty name="color" value="#3165BB"/>
      <inkml:brushProperty name="fitToCurve" value="1"/>
    </inkml:brush>
  </inkml:definitions>
  <inkml:trace contextRef="#ctx0" brushRef="#br0">1924 4691 667 0,'0'0'265'0,"0"0"-79"15,0 0-17-15,0 0-53 16,0 0-35-16,0 0-38 15,-69-108-14-15,69 108-29 16,-7 0 0-16,0 25-5 16,-17 27-1-16,-3 25 6 0,-18 12 3 15,-7-1-3-15,8 1 1 16,-1-12 5-16,7-20-3 16,7-17-3-16,24-23 1 15,7-17 5-15,0 0-3 16,0-8 9-16,0-50 16 15,7-36 18-15,31-43-44 16,13-26-2-16,11-2 0 16,-10 1 1-16,-7 10-1 15,-4 26 0-15,-10 36 2 16,-17 40 1-16,-4 38-3 16,-10 14 0-16,7 6-23 15,0 56 5-15,6 42-4 16,5 36 22-16,-18 20-5 0,0 3 2 15,0-9 3-15,13-26 0 16,8-21-16-16,24-30-9 16,-14-26-45-16,-4-25-33 15,-3-15-54-15,-10-11-9 16,-14 0 58-16,0-34 62 16,0-18-74-16,-28-5 50 15,-33-2 40-15,-25-4-14 16,-21 5-33-16,-3 15 31 15,-10 18 46-15,17 16 11 16,30 4 18-16,22 5 47 16,27 0-16-16,24 0-24 15,0 5-31-15,51 4-4 0,32 2 17 16,13-11 0-16,24 0-6 16,4 0 33-16,17-25 13 15,-14-7 3-15,-10-11-2 16,-3-11-27-16,-18-9 5 15,-17-6 12-15,-10 3-7 16,-24 6 12-16,-25 9 9 16,-20 11-6-16,0-2 0 15,0 9-17-15,-20 13-13 16,-18 6-24-16,7 14 1 0,-7 0-8 16,10 21-5-1,-3 41 5-15,4 27-4 16,10 25 7-16,17 10 0 15,0-5 1-15,7-16-13 0,48-26 2 16,10-28-36-16,18-23 0 16,-4-26 21-16,10 0 7 15,0-57 19-15,-6-21 8 16,-1-16-6-16,-30-15 13 16,-24-6 8-16,-22-2 13 15,-6 4 0-15,-6 12-14 16,-46 19 6-16,7 27 1 15,7 32-19-15,18 18 16 16,6 5-26-16,7 45-13 16,-10 50 8-16,3 27 2 0,14 23 3 15,0-6 0-15,0-16 3 16,38-21-6-16,21-19 3 16,-8-20 0-16,1-14-3 15,-1-15-4-15,1-8-16 16,10-15-67-16,-4-2-75 15,1-9-139-15</inkml:trace>
  <inkml:trace contextRef="#ctx0" brushRef="#br0" timeOffset="998">5427 4623 468 0,'0'0'414'0,"0"0"-282"0,0 0 18 16,-96-163-34-16,51 140-33 15,1 3-43-15,6 14-32 16,-3 6-1-16,-4 0-7 15,0 37-1-15,7 16-5 16,7 6 2-16,4 15 4 16,3-3-2-16,17 4-2 15,7-12 0-15,7-17-12 16,38-15-30-16,6-23 1 0,1-8 12 16,-1 0 33-1,-13-28 6-15,-7-15-2 0,-3-8 33 16,-18-12 23-16,-3 0-20 15,-7 1 21-15,0 8-32 16,0 21-7-16,0 10-4 16,0 17-14-16,0 6-4 15,0 0-3-15,0 32-27 16,0 24 29-16,0 20-1 16,0 7 2-16,0-6 0 15,0 0-9-15,38-17 6 16,-11-20-2-1,4-20-5-15,-10-14 5 0,10-6 1 16,-4 0 4-16,18-40 14 16,-1-9-13-16,18-20 13 0,-17 4-6 15,7-4-4-15,-18 15 1 16,4 14-4-16,-24 20-1 16,3 15 0-16,-10 5-4 15,13 0 2-15,11 8-15 16,7 23 3-16,-10 15 14 15,3 5-26-15,-1 6 17 16,-2-11 6-16,3-14-9 16,-10-7 12-16,3-19-8 15,-4-6 5-15,4 0 3 16,4-26 0-16,3-19 14 16,0-22-2-16,-11-6-2 15,4-13 15-15,-17-6-8 16,-7 6-9-16,0 15 11 0,0 25-16 15,-7 21 4-15,-24 25-7 16,1 0 7-16,-15 43-15 16,-7 42 8-16,1 21-1 15,13 11-9-15,38-8 9 16,0-15 1-16,24-23-1 16,48-16 4-16,11-21-13 15,20-17 10-15,17-17-23 16,7 0-17-16,-17-19-107 15,-37 1-235-15</inkml:trace>
  <inkml:trace contextRef="#ctx0" brushRef="#br0" timeOffset="1803">9127 4151 985 0,'0'0'119'16,"0"0"18"-16,0 0-21 0,0 0-44 15,0 0-64-15,0 0-8 16,-76 49-13-16,63 48 13 16,-1 17 2-16,-10 6 4 15,10 6-6-15,7-3 0 16,0-23 4-16,7-14-11 16,0-29-23-16,0-26-155 15,0-31-71-15,0-5 94 16,0-58 69-16,14-29 29 15,-7-20-57-15,-7-16 79 16,0 5 42-16,-14-3 11 16,-37 12 26-16,-11 11 36 0,3 12 52 15,1 2 25-15,13 15-25 16,24-3-42-16,11 19-10 16,10 4-33-16,10 11-17 15,49 20-23-15,20 14-1 16,10 9-1-16,8 15-15 15,16 41 17-15,-17 28-9 16,1 5 9-16,-25 19-6 16,-27-13 6-16,-28 2 0 15,-17-14 0-15,0-6 8 16,-62-3-7-16,-10-3 1 16,-18-5-1-16,15-11-1 15,23-15 3-15,25-23-3 16,27-11 0-16,0-6-14 0,20 0 5 15,46 0 9-15,23-6 0 16,0-8 8-16,1 8-7 16,-1 6-1-16,-6 0 0 15,-11 28 0-15,-14 21-4 16,-3 3 4-16,-20-1 0 16,-11 0 5-16,-24-6-1 15,0-1 4-15,-31-7 7 16,-59-5-3-16,-26-6 18 15,-32-6-24-15,7-15-4 16,38-5-4-16,41 0-15 16,62-5-52-16,7-41-55 15,82-23-148-15,45-14-148 0</inkml:trace>
  <inkml:trace contextRef="#ctx0" brushRef="#br0" timeOffset="2016">10038 4475 521 0,'0'0'228'15,"0"0"-61"-15,0 0-26 16,0 0-66-16,0 0-45 16,0 0-30-16,66 31 0 15,-42 26 19-15,-11 14-16 16,-6-5-2-16,-7-3 10 16,0-8-8-16,0-9-2 15,0-16-1-15,0-4-25 0,17-18-199 16,-3-8-13-16,0-2-196 15</inkml:trace>
  <inkml:trace contextRef="#ctx0" brushRef="#br0" timeOffset="2287">10076 4054 340 0,'0'0'215'0,"0"0"-76"0,-148-158 36 0,131 144-22 16,10 14-89-16,7 0-52 15,0 0-12-15,0 38-40 16,0 7 40-16,7 12 0 16,31-11-23-16,0-6 5 15,20-11-2-15,-6-23 20 16,-8-6 6-16,1 0 9 0,-14-13 49 16,-17-23 30-16,-14-4-4 15,0-3-13-15,0-3-49 16,-38 6-26-16,4 11-2 15,-4 17-12-15,7 12 3 16,17 38-65-16,14 48-157 16,0 25-16-16,52 15-282 15</inkml:trace>
  <inkml:trace contextRef="#ctx0" brushRef="#br0" timeOffset="3879">10667 4683 305 0,'0'0'587'16,"0"0"-438"-16,0 0 41 15,0 0-79-15,-96-146-54 16,89 140-3-16,7 6-20 16,0 0-31-16,0 0-6 15,0 29-18-15,0 25 20 16,14 12-11-16,-4 8 15 15,-3-2-3-15,0-9 0 16,0-12-4-16,7-25 2 0,3-9-13 16,-10-17 0-1,7 0 12-15,10-30 6 0,-4-23 4 16,25-16 0 0,-14-5-4-16,3 14 5 0,-3 20-8 15,-17 17 0-15,10 23-9 16,-3 0-4-16,10 14 8 15,6 29 5-15,15 5-17 16,-14 5-9-16,13-9-18 16,-6-9 16-16,7-12 16 15,-1-14 0-15,1-9 12 16,-1 0 2 1140,-6-3-1-1156,-7-26 14 0,-11-11 5 0,-9-11 17 0,-18-12 9 0,0-8-25 0,-18 8 9 0,-40-1 2 0,6 22-26 0,1 16 16 0,6 18-17 0,31 8-1 0,-10 2-8 0,17 54-15 0,1 15 19 0,6 11-4 0,0 1 2 0,0-9-4 0,6-16 5 0,25-13-5 0,-3-13 2 0,10-15-10 0,0-9 3 0,-1-8 6 0,-9 0-3 0,3 0 8 0,-11-19 0 0,5-19 1 16,-12-7 11-16,-6-6-10 0,0 7 7 0,-7 4 4 0,0 17-11 0,0 15 20 0,0 5-19 0,0 3 1 0,0 0-8 0,0 0-11 0,0 23 10 0,24 2-1 0,-10 7 11 0,10-1-10 0,3-6 5 0,4-4 0 0,-3-9-6 0,10-10 6 0,-7-2 0 0,6 0 2 0,-2-2 3 0,3-31 3 0,-1-3-6 0,8-10 2 0,0-5 15 0,-7-4-18 0,6 4 7 0,-9 11-8 0,-4 20 4 0,0 14-9 0,-4 6-1 0,-3 0-2 0,4 29 2 0,-4 5-1 0,-4 6 7 0,-2 3 0 0,2-9 2 0,-6-2-5 0,17-7 3 0,0-11 0 0,-10-2-7 0,9-6 10 0,-2-6-3 0,10 0 0 15,0-12 7-15,-1-13-6 0,-9-9-1 0,-4-4 0 0,-10-1 4 0,-7 1 2 0,-7 7-4 0,0 8-2 0,0 14 6 0,0 9-16 0,0 0 9 0,7 26-24 0,10 17 23 0,-10 3-26 0,13-9 5 0,11-9 8 0,7-11-13 0,20-17 28 0,15 0 0 0,2-11 0 0,-9-23 8 0,-4-12-5 0,-18-3 27 0,-16-2 17 0,-11-5-14 0,-10 0 4 0,-7 15-8 0,0 8-3 0,-7 22 13 0,-10 5-33 0,-4 6 2 0,-10 31-8 0,-7 44-14 0,4 29 8 0,3 29 6 0,24 21 0 0,7 10-8 0,0 7 10 0,21-3-2 0,23-5 0 0,-6-16 3 16,-7-25-6-16,-24-27 3 0,-7-32 0 0,0-23-6 0,0-21 7 0,-45-19-1 0,-44 0 12 0,-45-8-12 0,-21-23 0 0,-10-12-1 0,4-3-31 0,33-11-28 0,49-6-88 0,62-14-132 0,24-26-295 0</inkml:trace>
  <inkml:trace contextRef="#ctx0" brushRef="#br1" timeOffset="19202">2515 2559 549 0,'0'0'209'0,"0"0"-65"0,0 0-4 16,0 0-14-16,0 0-25 16,0 0-53-16,0 0 13 0,0-95-27 15,0 95-16 1,0 0-15-16,0 12 0 15,-24 33-3-15,-41 16 4 0,-8 10 1 16,-23 0 3-16,-4-2-8 16,14-6 0-16,-3-6 5 15,20-11 0 1,18-6-5-16,13-15 0 0,17-7 4 16,14-18-5-16,7 0 1 15,0 0 0-15,0 0 0 16,7-37 5-16,24-9-5 15,4-11 0-15,2 0 3 16,-6 1-7-16,-10 20 4 16,-14 13 0-16,3 15 2 15,-10 4 4-15,0 4-5 0,0 0-1 16,0 0-2-16,0 0-4 16,-17 18-3-16,-4 17 9 15,-10 5-10-15,4 2 16 16,3-2-6-16,17-3 0 15,7-6-1-15,0-5-6 16,7-4 7-16,38-9 0 16,20-5 0-16,24-8 0 15,25 0-1-15,16 0-43 16,-9 0-98-16,-11-17-170 16,-28 0-479-16</inkml:trace>
  <inkml:trace contextRef="#ctx0" brushRef="#br1" timeOffset="19740">3715 2533 577 0,'0'0'297'16,"0"0"-141"-16,0 0 36 16,0 0-68-16,0 0-48 0,0 0-39 15,-45-77-29-15,45 77 2 16,7 6-10-16,31 28 0 16,7 14 11-16,-7 12-8 15,6 3 13-15,1 3-6 16,-18-3-7-16,11 0 6 15,-14-2-9-15,-3-17 0 16,-14-9 3 0,0-15 8-16,-7-15-11 15,0-5 0-15,0 0 4 0,0 0 13 16,-7-15-14-16,-31-9-3 16,-3-10 0-16,-4 10 9 15,14-1-9-15,0 11 0 0,11 5 3 16,13 6-10-16,0 3 6 15,-4 0-6-15,11 8 7 16,0 18-13 0,0 0 9-16,38-9 1 0,14-9 3 15,10-8-5-15,-4 0 5 16,-6 0 0-16,6-8-1 16,-6-12 11-16,-14 3-20 15,-18 3-24-15,-9 2-93 16,-11 10-94-16,-18 2-171 15</inkml:trace>
  <inkml:trace contextRef="#ctx0" brushRef="#br1" timeOffset="17122">5537 408 632 0,'0'0'213'0,"0"0"-16"0,0 0-22 16,0 0-63-16,0 0-36 15,0 0-25-15,0-39-49 16,18 62-2-16,19 22-1 15,22 20 1-15,-1 16 20 16,1 10-19-16,3 9 7 0,-4 12-8 16,-13 8 9-1,-1 0-6-15,-16-12-3 16,-11-21 0-16,4-27-2 16,-14-26 6-16,0-19-4 0,3-13 2 15,-10-2 4-15,0 0 11 16,0-20 26-16,0-17-24 15,-17-9-3-15,-11 1-11 16,-3 2-5-16,-7 10 0 16,1 11 9-16,-5 11-12 15,4 5 3-15,1 6-2 16,13 0-8-16,17 0 5 16,7 29-1-16,0 5 5 15,17 6-6-15,28-3 3 0,-1-5 4 16,8-6 0-16,-1-10-11 15,-16-7 14-15,10-6-3 16,-1-3 0-16,-6 0 7 16,14-17-5-16,6-23-2 15,-3-14 1-15,-14 2-1 16,-17 3 7-16,-24 10-7 16,0 14 0-16,-6 12-26 15,-46 13-36-15,-10 0-83 16,11 23-125-16,16 23-126 15</inkml:trace>
  <inkml:trace contextRef="#ctx0" brushRef="#br1" timeOffset="18364">6139 2196 717 0,'0'0'235'0,"0"0"-113"15,0 0 15-15,0 0-55 16,0 0-32-16,-38-164-19 16,69 150-19-16,-10 7 5 15,10 7-17-15,-7 0 0 16,-4 0-7-16,11 21 6 0,-10 14 1 15,-7 8 0-15,-4 11 4 16,-10 1-7-16,0-7 3 16,0-8 0-16,0-18 1 15,0-7-1-15,0-12 0 16,7-3 0-16,-7 0 5 16,7-3 6-16,7-23-11 15,10-14 3-15,3-9-3 16,11-4 3-16,0-5-3 15,-11 10 0-15,-3 8 8 16,-10 17-10-16,-7 12 2 16,3 11-2-16,-3 0-4 15,0 0-9-15,7 20 15 0,0 11-3 16,3 3 6-16,-10 0-8 16,0-2 5-16,6-9 0 15,-2-7-5-15,2-6 5 16,-6-10 0-16,0 0 0 15,0 0 7-15,10 0-3 16,-3-24-4-16,0-1 2 16,-7-7 4-16,3 4-4 15,-10-2 8-15,0 9 1 16,0 6-10-16,0 5 20 16,0 6-20-16,0 4 5 15,0 0-12-15,7 0-2 0,0 11 3 16,6 18-1-16,5 3 0 15,-5-1 6-15,1 0-19 16,-7-8-14-16,17-3 24 16,4-11-26-16,-11-4 19 15,3-5 11-15,4 0 5 16,-10 0-1-16,0-8 2 16,3-15 1-16,-10 0 32 15,-7-3-24-15,7 3 14 16,-7 3-7-16,0 0-17 15,0 9 13-15,0 3-13 16,0 4 0-16,0 4-6 16,7 0-8-16,0 9 8 0,6 15-1 15,-2-2-3 1,-4-5-4-16,6-3-11 0,18-5 8 16,-10-6 11-16,17-3-7 15,0 0 13-15,-1 0-4 16,-2-17 8-16,3-13-4 15,-25-6 0-15,11-7 4 16,-17-6 33-16,-7-2-17 16,0 3 0-16,0 5 8 15,-31 11-23-15,11 9 19 16,-4 12-24-16,10 11 5 16,0 0-11-16,0 34-5 15,4 26 11-15,10 6-1 0,0 8 2 16,0-11-9-1,31-12 4-15,0-16-25 0,3-15 16 16,11-12-23-16,7-8 28 16,10 0 3-16,-4-28 10 15,-6-15-4-15,-1-5 0 16,-13-10 3-16,-17-5 36 16,-15-8-24-16,-6-7 15 15,0 7-3-15,-6 11-27 16,-29 23 27-16,11 16-3 15,-7 20-17-15,4 1-7 16,3 22-1-16,3 40 0 16,-3 25-1-16,24 10 3 15,0-5-9-15,17-13 7 0,42-18-1 16,23-16-9-16,14-19-2 16,8-15-22-16,6-11-17 15,3 0-66-15,-10 0-80 16,-44 0-238-16</inkml:trace>
  <inkml:trace contextRef="#ctx0" brushRef="#br1" timeOffset="21141">424 3691 579 0,'0'0'177'16,"0"0"-59"-16,0 0 26 0,0 0-40 15,0 0-21-15,0 0-49 16,-37-118-2-16,37 93-18 16,24 5-13-16,3 5 6 15,4 4-7-15,-10 8 0 16,10 3-2-16,-17 0-6 15,16 20 4-15,-9 18 4 16,3 10 0-16,-17 1-8 16,0-1 9-16,10-5-1 15,-10-8 0 1,-7-10-22-16,7-11 3 0,-7-5-15 16,7-9 6-16,0 0 27 15,-1 0 2-15,19-29 1 16,-12-10-2-16,18-10 5 0,7-8-7 15,-4 8 2-15,-3 9 0 16,-17 20 0-16,3 6 2 16,-10 14-2-16,-7 0 0 15,7 0-16-15,0 8 5 16,7 18 11-16,3 11 0 16,-3-11-3-16,-1 5 4 15,5-17-1-15,-5-2 0 16,-6-6 2-16,0-4-7 15,-7-2-1-15,7 0-18 16,3 0 16-16,4-16 3 16,7-7 5-16,3-11 0 15,-4 2 5-15,11 6-5 0,-17 9 0 16,0 3 1-16,-14 8-3 16,0 6 2-16,0 0-3 15,0 0-5-15,10 8-15 16,4 12 23-16,-7 6 0 15,17-3 1-15,-17-9-2 16,7-2 1-16,-1-6 0 16,-6-6 0-16,10 0 5 15,-10 0-7-15,0 0 2 16,7 0 0-16,-4-14 2 16,11-4 2-16,-14-2-4 15,10 9 0-15,-10-1 2 0,0 12-6 16,6 0 2-1,-6 0-12-15,17 0 14 0,-10 0-18 16,10 0-6-16,-3 0-19 16,10 0 8-16,-11-8 30 15,4-12-7-15,4-9 12 16,-14 1 2-16,3-4 1 16,-17 1-1-16,0 0 25 15,0-10-11-15,-7 4 12 16,-24 6-10-16,0 7-1 15,10 13 23-15,-3 11-6 16,11 0-7-16,6 20-27 16,0 33-6-16,7 18 3 0,0 5 3 15,7 1 0-15,31-8-3 16,13-29 4-16,-6-12-1 16,0-13 0-16,-8-15-26 15,-9 0 12-15,3-8 0 16,7-27 14-16,-11-11 5 15,-3-2 0-15,-10-6-4 16,-14 2 0-16,0 1 6 16,0-6-1-16,-7 8-1 15,-17 9 4-15,10 17 21 16,7 11-6-16,7 12 12 16,0 0-36-16,0 17-20 0,0 32 17 15,0 17 3 1,0 8 0-16,7 0-4 0,31-7 4 15,21-19-101-15,6-19-152 16,17-21-413-16</inkml:trace>
  <inkml:trace contextRef="#ctx0" brushRef="#br1" timeOffset="22674">3285 3573 785 0,'0'0'80'0,"0"0"22"15,0 0 52-15,0 0-79 16,0 0 14-16,0 0-35 16,76-151-26-16,-42 120 10 15,-3 5-27-15,-7 11 5 16,-10 13-9-16,7 2 0 16,10 0-14-16,0 0 7 15,-4 32 0-15,-3 4-9 0,-10 13 13 16,-14-1-4-16,0-8 0 15,0-5 2-15,0-13-12 16,0-4 9 0,0-18-4-16,0 0-4 0,0 0 13 15,0 0-4-15,14 0 0 16,3-18 10-16,10-7-12 16,-3 2 2-16,-10 6 0 15,0 3-5-15,-7 8 8 16,3 4-3-16,-10 2 0 15,0 0-21-15,0 0 11 16,14 0-19-16,-7 16 20 16,0 10 9-16,10 0-21 0,-3-1 18 15,-8-5-4-15,1-8-20 16,0-6 23-16,10-6-6 16,-3 0 10-16,7 0 0 15,-4-18 2-15,10-13 3 16,-2-3-4-16,-5 2 4 15,-3 6 4-15,-3 3 1 16,-14 12-7-16,0 6 25 16,0 1-19-16,0 4 0 15,0 0-9-15,14 0-22 16,3 0 17-16,-3 18-4 16,0 2-7-16,-8 3 9 0,5-3-11 15,-4 0 15 1,-1-12 2-16,-6-5-7 0,0-3 5 15,7 0 3-15,-7 0 0 16,7 0 3-16,7 0 3 16,-4-3-6-16,-3-5 0 15,-7 2 7-15,7 0-14 16,0 6 7-16,0 0-13 16,0 0 10-1,17 0-25-15,-10 3-11 16,10 6 2-1,-4-9-10-15,11 0 11 16,-3 0 6 0,9-6 30-1,-6-14-7-15,-3-12 11 16,3-2-4-16,-10-3 5 16,-4-8-1-1,-17-4 40 1,0-6-1-1,0 9-13 1,-7 9 28-16,-24 11-9 0,17 16-5 16,-17 10-26-1,11 0-14-15,-5 36-8 16,12 27 0 0,-11 20 4-1,24 3-3-15,0 0 3 16,7-12 0-1,48-17-18-15,10-28-11 16,11-15 19-16,-4-14-9 16,-7-5 19-1,11-33-4 1,-11-19 10 0,-20 0-5-1,-7-11 10 1,-32 2 13-1,-6 8 24-15,0 7-23 16,-13 14-8 0,-25 11 18-1,10 14-15-15,4 12 4 16,4 6-24 0,-4 42-4-1,10 21 0 1,14 12 4-1,0-13-18 1,0-10-44-16,38-19-43 16,13-15-59-1,15-16-78 1,23-8-78 0</inkml:trace>
  <inkml:trace contextRef="#ctx0" brushRef="#br1" timeOffset="33718">33 205 721 0,'0'0'187'0,"0"0"-19"0,0 0-75 0,0 0 8 15,0 0-23 1,0 0-61-16,0-71 0 0,0 76-17 16,0 39-6-1,0 21-11-15,-7 22 28 0,-4 6-11 16,4 2 0-16,7-1-15 16,0-13-134-16,25-13-268 15</inkml:trace>
  <inkml:trace contextRef="#ctx0" brushRef="#br1" timeOffset="37904">2869 0 568 0,'0'0'148'0,"0"0"-35"0,0 0-43 0,0 0-1 16,0 0-53-16,0 0-14 15,-96 80-2-15,96-26 8 0,0 4-8 16,0-4 0 0,24-8 1-16,21-9-4 0,6-15 5 15,8-13-2-15,-15-9 13 16,1-5-12-16,-7-33 22 16,-17-13 72-16,-15-6-12 15,-6-1 12-15,0 7-60 16,-34 10-23-1,-28 16-12-15,-17 20-12 0,-3 5 0 16,6 5-141-16,17 26-133 16,32-1-363-16</inkml:trace>
  <inkml:trace contextRef="#ctx0" brushRef="#br1" timeOffset="40430">11290 1227 495 0,'0'0'147'0,"0"0"-26"16,0 0 5-16,0 0-40 0,0 0-45 15,0 0-16-15,-28-37-25 16,28 48-2-16,-7 15-10 15,-10 2 16-15,17 4-4 16,0-7 0-16,0-2 8 16,0-3-10-16,38-8 2 15,14-12 0-15,6 0 11 16,4 0-3-16,-17-26-2 16,-18-3 47-16,-20-8 12 15,-7-4 21-15,0-1-48 16,-27-1-21-16,-35 9-12 15,3 14-5-15,1 11-5 16,-1 9 4-16,15 3-113 0,13 32-41 16,24 4-177-16</inkml:trace>
</inkml:ink>
</file>

<file path=ppt/ink/ink5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5-18T11:59:08.332"/>
    </inkml:context>
    <inkml:brush xml:id="br0">
      <inkml:brushProperty name="width" value="0.05" units="cm"/>
      <inkml:brushProperty name="height" value="0.05" units="cm"/>
      <inkml:brushProperty name="color" value="#ED1C24"/>
      <inkml:brushProperty name="fitToCurve" value="1"/>
    </inkml:brush>
  </inkml:definitions>
  <inkml:trace contextRef="#ctx0" brushRef="#br0">2713 224 580 0,'0'0'291'0,"0"0"-93"15,0 0-43-15,0 0-26 16,0 0-51-16,0 0-35 16,0-103 6-16,0 103-35 15,0 0-2-15,-27 0-4 16,-4 0 3-16,-7 14-10 16,-14 21-1-16,7 10 4 0,-6 9-9 15,6 9 5-15,25 0 0 16,20 2 0-16,0-10-1 15,27-12 1-15,42-9 0 16,10-19 0-16,17-13-2 16,0-2 4-16,-6-5-2 15,-8-32 6-15,-6-12 4 16,-24-9-4-16,-8-9-2 16,-23-14-2-16,-21-2 28 15,0 6-26-15,-38 11 5 16,-34 20-9-16,-11 18 5 15,8 16-8-15,9 12 3 16,15 0-29-16,6 24-19 0,0 27-82 16,8 16-81-1,9 15-82-15,-3 0-223 0</inkml:trace>
  <inkml:trace contextRef="#ctx0" brushRef="#br0" timeOffset="516">2410 761 275 0,'0'0'164'0,"0"0"11"15,0 0 12-15,0 0-37 16,0 0-1-16,0 0-44 15,-24-99-15-15,24 99-10 0,0 0-40 16,-7 0-17-16,1 0-6 16,-32 16-5-16,-21 33-7 15,-23 14 5-15,-8 17-7 16,4 6 22-16,-3 9-22 16,7-2 1-1,16-4 14-15,4-7-11 0,18-15-3 16,9-16-4-16,18-20 4 15,10-13-4-15,7-12 0 16,0-6 0-16,0 0-2 16,0-4 2-16,38-33-9 15,27-11-64-15,11-1-88 0,6 3-90 16,-9 12-209-16</inkml:trace>
  <inkml:trace contextRef="#ctx0" brushRef="#br0" timeOffset="891">2906 555 481 0,'0'0'348'0,"0"0"-231"15,0 0-1 1,0 0-3-16,0 0-82 0,0 0-24 16,-14 8 4-16,72 41-5 15,18 9 35-15,3 10-10 16,10 9-1-16,8 6 12 16,-1 3-38-16,-7-6 11 15,8-4-9-15,-8-12 1 16,-13-15 12-16,-25-15-8 15,-13-17-7-15,-24-11 16 16,0-6-16-16,-14 0 2 16,0 0 1-16,0-15-7 15,-28-5-107-15,-41 10-199 16,-27 4-236-16</inkml:trace>
  <inkml:trace contextRef="#ctx0" brushRef="#br0" timeOffset="1475">1661 1871 101 0,'0'0'431'15,"0"0"-276"-15,0 0-13 16,0 0-23-16,0 0 14 15,0 0-50-15,-193-155 5 16,180 152-11-16,-12 3-43 16,5 0 3-16,-11 0-33 15,-7 20-4-15,4 17 1 0,-11 12 7 16,14 11-8 0,10 3 0-16,21 2 2 0,0 7-7 15,14-4 5 1,45-7 0-16,9-10-2 0,18-22 8 15,21-18-6-15,3-11 0 16,0-17 11-16,3-30 0 16,-27-12-10-16,-3-7-1 15,-25-2 40-15,-20-12-17 16,-24-6 17-16,-14-2-7 16,-7 2-33-16,-58 17 14 15,-18 23-14-15,-6 20 0 16,10 20-16-16,3 6 8 15,18 21-5-15,20 27-66 16,7 14-110-16,24-3-130 0,7-8-422 16</inkml:trace>
  <inkml:trace contextRef="#ctx0" brushRef="#br0" timeOffset="2321">3958 1405 416 0,'0'0'214'0,"0"0"-35"16,0 0-49-16,0 0 2 15,0 0-57-15,0 0-11 16,-35-49-9-16,18 49-53 16,-4 22 6-16,-9 27-8 15,9 12 7-15,-3 4-5 16,24 1-2-16,0-9 1 16,0-3-3-16,17-11 6 15,17-6-4-15,18-11 0 16,10-8 8-16,3-11-2 15,1-7-4-15,9 0 2 16,1-28 49-16,-11-15-8 0,-13-14 8 16,-8-12 6-16,-30-13-30 15,-14-7 17-15,0-5-32 16,-58 10-9 0,-25 16 6-16,-13 23-11 0,0 19 0 15,17 20 0-15,3 6-22 16,17 23-7-16,1 37-85 15,13 23-91-15,14 8-164 16</inkml:trace>
  <inkml:trace contextRef="#ctx0" brushRef="#br0" timeOffset="3199">1290 2494 448 0,'0'0'176'0,"0"0"0"15,0 0-43-15,0 0-6 16,0 0-13-16,0 0-41 16,-45-80-3-16,17 80-46 15,-16 17-19-15,-15 26 8 0,-10 18-6 16,-3 10-7-16,-3 5 9 16,9 7 0-16,-9 0-4 15,-1 3-5-15,4-7 5 16,6-10-7-1,11-11 9-15,14-19-7 0,17-13 0 16,17-11 7-16,0-9-9 16,7-6 2-16,0 0 0 15,0 0 13-15,0 0-12 16,0 0 12-16,0-21-10 16,0-7 9-16,0-4-12 15,-7-2 0-15,-3 3 0 16,-4 5 0-16,1 6 3 15,-11 6-3-15,3 5 5 16,-3 6 5-16,-4 3-20 0,-16 0 10 16,6 15 0-1,-14 22-13-15,1 14 13 0,6 15 0 16,21-1 0-16,17 5-2 16,7-5-6-16,31-8 4 15,45-8-15-15,10-12 18 16,20-17-27-16,4-12 16 15,0-8 11-15,4 0-1 16,-28-25 2-16,-11-7 0 16,-30-2 1-16,-24-3 8 15,-21-9-8-15,0-5 23 16,-28-4-2-16,-41 0-16 0,-10 7-2 16,-3 11-4-1,6 11-9-15,4 6 5 0,13 12-33 16,22 5-41-16,19 3-105 15,18 0-104-15,0 0-144 16</inkml:trace>
  <inkml:trace contextRef="#ctx0" brushRef="#br0" timeOffset="3851">1585 2328 573 0,'0'0'213'16,"0"0"-70"-16,0 0-1 16,0 0-39-16,0 0-25 15,0 0-65-15,0-40 1 16,0 71-14-16,0 20 7 15,0 18 12-15,24 12 7 16,14 7-14-16,0 4 20 16,3 2-30-16,-3-5 13 15,-7-12-14-15,7-12 11 0,-11-19-11 16,-3-20-1 0,4-12 1-16,-4-9 3 0,-10-5 2 15,-1 0-4-15,-2 0 6 16,-4 0 0-16,-7-10 3 15,0-10-4-15,0-3-7 16,-7-1 13-16,-17 5-12 16,3 2-1-16,-3 9 0 15,3 4 4-15,4 4-11 16,-10 0 5-16,3 14 1 16,-4 24-12-16,4 7 13 15,10 4 0-15,14 5-1 16,0-3 5-16,0 4-6 15,59-3 2-15,16-9 0 16,15-9-7-16,13-14 12 0,-14-15-5 16,1-5 0-16,-18-2 11 15,-14-21-11-15,-13-9 0 16,-28-8 6-16,-17-9 12 16,0-8-7-16,-55-8 10 15,-24-4-15-15,-34 9 1 16,3 14-13-16,13 20 6 15,15 15-36-15,37 11-4 16,18 0-102-16,27 24-80 16,0 4-80-16,37-8-282 0</inkml:trace>
  <inkml:trace contextRef="#ctx0" brushRef="#br0" timeOffset="4720">4329 1610 456 0,'0'0'181'16,"0"0"-4"-16,0 0-66 15,0 0-58-15,0 0 25 0,0 0-16 16,-265 165-24-16,210-79 14 16,21 9-18-16,-4 5 7 15,7 6-10-15,10 0-24 16,-3-6 33-16,4-11-30 15,6-16-4-15,-3-12 1 16,17-18 4-16,-7-15-11 16,7-13 0-16,0-10 5 15,0-5 1-15,0 0-5 16,-7 0 7-16,7 0 33 16,-24-16-26-16,3-13-3 15,-3-5-12-15,-3 5 1 16,-4 3-2-16,10 6 1 15,-3 8 0-15,10 10-4 16,8 2 0-16,-8 0 3 16,-3 8-10-16,3 30 7 0,-10 19-5 15,10 6 9-15,7 2 0 16,0 1-4-16,7-7 8 16,0-1-7-16,0-4 3 15,21-5-14-15,17-3 5 16,13-9-1-16,8-11 10 15,-8-17-6-15,18-9 15 16,-4 0-9-16,4-21 0 16,-3-13 5-16,-15-3-2 15,-6-12 1-15,-38-5-2 16,-7-9 21-16,0-8-21 0,-28-4 4 16,-34 4-6-1,-3 11 1-15,6 17-9 0,1 14-10 16,27 17-20-16,7 12-22 15,24 0-124-15,0 0-41 16,0 10-19-16,38-5-282 16</inkml:trace>
  <inkml:trace contextRef="#ctx0" brushRef="#br0" timeOffset="5418">4181 1725 486 0,'0'0'189'15,"0"0"-35"-15,0 0-48 16,0 0 21-16,0 0-54 15,0 0 2-15,-7-39-44 16,7 55-24-16,21 29-7 16,41 24 18-16,17 11 25 15,24 11 15-15,11 6-34 16,2 1 3-16,5-1-7 0,-11-6-19 16,10-2 17-1,-17-12-18-15,-6-7 0 0,-25-22 29 16,-10-17-27-16,-18-11 7 15,-23-14-9-15,-14 0 11 16,-7-6 0-16,0 0 4 16,0 0 8-16,0 0 20 15,-28-20-37-15,-9 0-3 16,-1 3-3-16,0 5 3 16,10 9-13-16,4 3 10 15,4 0 0-15,3 0-9 16,-11 21 9-16,4 18 0 15,17 9 0-15,-7 7 3 16,14 5-11-16,0 0 8 0,0 7 0 16,0 1-7-16,0 9 9 15,21 3-2-15,24-11 0 16,13-15 5-16,11-20-11 16,-4-23 6-16,11-11 0 15,-4 0 3-15,11-22 7 16,-8-21-10-16,-23-9 0 15,-8-8 10-15,-23-11 1 16,-21-1-11-16,0 1 1 16,-31 5 1-16,-27 14 6 15,-8 15-8-15,-2 11 0 16,2 12-6-16,-16 14-1 0,10 0-14 16,-4 9-71-16,11 28-45 15,20 0-126-15,7-2-67 16</inkml:trace>
</inkml:ink>
</file>

<file path=ppt/ink/ink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5-18T11:46:12.996"/>
    </inkml:context>
    <inkml:brush xml:id="br0">
      <inkml:brushProperty name="width" value="0.05" units="cm"/>
      <inkml:brushProperty name="height" value="0.05" units="cm"/>
      <inkml:brushProperty name="color" value="#ED1C24"/>
      <inkml:brushProperty name="fitToCurve" value="1"/>
    </inkml:brush>
  </inkml:definitions>
  <inkml:trace contextRef="#ctx0" brushRef="#br0">2438 311 692 0,'0'0'161'0,"0"0"-95"15,0 0 73-15,0 0-22 16,0 0-18-16,0 0 12 16,0 0-55-16,0 0-4 15,-14-40-30-15,-31 22-6 16,-24 5-16-16,-27 8 0 16,-21 5 0-16,-37 0-15 0,-39 0 19 15,-44 18-4-15,-7 6 0 16,6-2 8-1,36-4-9-15,54-1 1 0,38-3 0 16,44 4-17-16,4-2 17 16,25 5 0-16,-5-7-2 15,11 0 3-15,18-6-6 16,-11-4 5-16,24-2 0 16,-7 1-9-16,7-3 9 15,0 5 0-15,0 5-2 16,0 4 7-16,-21 15-5 15,-10 5 0-15,0 9 1 16,-7 5-8-16,11-2 10 16,-11-3-3-16,7-6 0 15,10-6 20-15,8-5-20 0,13-6 0 16,0 3 2-16,0-1-6 16,0 7 4-16,0 11 0 15,0 9 7-15,0 8 11 16,0 3-15-16,0 1 4 15,-7-8-1-15,-4-4 13 16,11-9-17-16,-6-9-2 16,-1-6 2-16,7-6 15 15,-7-5-17-15,7-3 0 16,0 1 2-16,0-6-8 16,0-1 6-16,0-5 0 15,0 0-1-15,0 0 15 0,0 0-14 16,0 0 0-16,0 0 1 15,45 0-11-15,27 0 14 16,55 0-4-16,35 0 3 16,16-8 10-16,15-1-13 15,6 0 0-15,25 4 1 16,13 2-11-16,24 0 10 16,18-2 0-16,13 5-3 15,4 0 17-15,-14 0-14 16,-17 0 0-16,-35 5 5 15,-20 9-12-15,-42-4 7 16,-27-2 0-16,-38-6-1 16,-34 1 8-16,-35-3-7 0,-9 3 0 15,-25-3 1-15,0 0-8 16,0 0 7-16,6 0 0 16,1 0-6-16,0 0 12 15,-7 0-6-15,7 0 0 16,-7 0 5-16,0 0-6 15,10 0 1-15,4-8 0 16,-7-18 6-16,0-10 8 16,0-12-14-16,3-11 0 15,-3-16 6-15,0-10-16 16,-7-12 10-16,0-7 0 16,0 7-3-16,0 0 15 0,0 14-12 15,0 3 0 1,0 9 5-16,0-1-15 0,0-1 10 15,0-2 0-15,0 9-7 16,0 6 21-16,-7 14-14 16,-24 12 0-16,-21 11-5 15,-37 9-12-15,-66 14 15 16,-51 0 2-16,-55 22-10 16,-35 32-39-16,-10 13-53 15,10 1-144-15,7-16-257 16</inkml:trace>
</inkml:ink>
</file>

<file path=ppt/ink/ink6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5-18T12:00:39.701"/>
    </inkml:context>
    <inkml:brush xml:id="br0">
      <inkml:brushProperty name="width" value="0.05" units="cm"/>
      <inkml:brushProperty name="height" value="0.05" units="cm"/>
      <inkml:brushProperty name="color" value="#3165BB"/>
      <inkml:brushProperty name="fitToCurve" value="1"/>
    </inkml:brush>
  </inkml:definitions>
  <inkml:trace contextRef="#ctx0" brushRef="#br0">168 48 321 0,'0'0'393'0,"0"0"-282"0,0 0 59 16,0 0-47-16,0 0-44 15,0 0 8-15,-141-17-38 16,134 11 0-16,7 6-6 15,0 0-36-15,0 0 8 16,0-6-10-16,31 4-4 16,4-1 20-16,20-4-20 15,-14 5 7-15,14 2-5 16,-21 0 7-16,4 0-11 16,0 0 1-16,-11 6 0 15,-3 8-6-15,-10-3 6 16,-7 1 0-16,-7 2-1 0,0 6 4 15,0-6-6-15,-14 9 3 16,-24 0 0-16,-6 0 0 16,9-6 3-16,-2-3-3 15,6-5 0-15,17-4 7 16,-10 1-7-16,17-6 0 16,0 0 0-16,7 0-1 15,0 0 3-15,0 0-2 16,0 0 0-16,0 0 7 15,0 0-11-15,0 0 4 16,31 0-6-16,7 0-2 16,3 6 8-16,4 11 0 15,6 4-1-15,-13 5 3 16,-7 1-7-16,-17 5 5 16,-7 5-1-16,-7 0-7 0,0 3 7 15,-52 3 1 1,-13-11 0-16,-25-7 7 0,1-10-7 15,17-10 0-15,27-5-11 16,7 0 0-16,25 0-53 16,13-20-22-16,0-11-80 15,58-20-100-15,52-5-103 16</inkml:trace>
</inkml:ink>
</file>

<file path=ppt/ink/ink6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5-18T11:59:59.480"/>
    </inkml:context>
    <inkml:brush xml:id="br0">
      <inkml:brushProperty name="width" value="0.05" units="cm"/>
      <inkml:brushProperty name="height" value="0.05" units="cm"/>
      <inkml:brushProperty name="color" value="#3165BB"/>
      <inkml:brushProperty name="fitToCurve" value="1"/>
    </inkml:brush>
  </inkml:definitions>
  <inkml:trace contextRef="#ctx0" brushRef="#br0">3207 179 491 0,'0'0'242'0,"0"0"-58"0,0 0-66 16,0 0-19-16,0 0-2 16,0 0-42-16,0 0 0 0,-127-97-25 15,89 97-25-15,10 0 23 16,-16 14-27-16,6 15 2 15,0 5 12-15,-7 5-2 16,1 13-4-16,9 5-8 16,-3 9 10-16,14 3-8 15,11 9-3 1,13-5 0-16,0 4-3 0,51-2 15 16,8-10-12-16,16-8 0 15,15-10 0-15,-1-13-6 16,7-17 6-16,8-9 0 15,6-8 2-15,-7 0 10 16,10-14-9-16,-17-18-3 16,-6-7 6-1,-4-10 9 1,-11-6-13 0,-30-4 18-1,0-7 28 1,-31-8-40-1,-14-3 37-15,0-6-44 16,-14-4 12-16,-31 5-2 16,-6 5-11-1,-1 14 0-15,-6 14-3 16,-4 15 8 0,3 14-6 15,-13 7 1-31,10 13-3 31,4 0-12-15,6 0 8-1,7 16-38 1,8 10-24 0,9 8-86 15,4 0-65-16,3 1-175 1</inkml:trace>
  <inkml:trace contextRef="#ctx0" brushRef="#br0" timeOffset="1369">2997 859 604 0,'0'0'235'0,"0"0"-108"15,0 0 33-15,0 0-59 16,0 0-35-16,0 0-5 16,0-3-58-16,0 12 10 15,-51 31-13-15,-22 11 6 16,-16 12 21-16,-7 3-22 0,13 6 1 16,-6 7 7-16,17 7-2 15,3 0-11-15,4 0 0 16,6-9 9-1,-3-8-14 1,11-12 5-16,16-11 0 16,4-15-1-1,18-11 10-15,-5-8-9 16,18-4 0-16,-7-8 7 16,7 0-7-16,0 3 1 15,0-3-1-15,0 0 12 16,0 3 0-16,0-3-8 0,0 0-4 15,0 0 8-15,-6 0-8 0,-1 0 0 16,0-3 0-16,0 0-6 0,7-3 15 16,-10 4-9-1,3 2 0-15,7 0 6 16,0 0-15-16,0 0 9 0,0 0 0 16,0 0-7-16,-7 0 4 15,0 0 0 1,-17 11 0-16,-4 19-4 15,-23 14-1-15,-8 11 8 16,-2 4 0 0,9 11-5-1,7 1 9 1,18 6-4-16,10-3 0 16,17-8 1-1,0 0-12-15,6-9 11 16,32-8 0-1,14-7-10 1,-1-16 8-16,11-6 2 16,-3-8 0-1,6-12 1 1,-3 0 2 0,10 0-1-1,11-32-2-15,-1-8 14 16,-10-3-6-1,-13-8-2-15,3-7 7 16,-11-10-8 0,-6-9 29-1,-17-9-32 1,-22 3 1 0,-6 8 11-1,-13 13-1 1,-46 7-13-1,-10 7 0 1,4 5 4-16,0 5-11 16,13 10 7-1,-3 14-10-15,21 14-6 16,3 0-102 0,-14 40-74-16,0 23-159 15,1 3-342 1</inkml:trace>
  <inkml:trace contextRef="#ctx0" brushRef="#br0" timeOffset="2548">3932 845 463 0,'0'0'227'15,"0"0"-60"-15,0 0-44 0,0 0-23 16,0 0-40-16,0 0 17 16,0-17-40-16,0 20-24 15,7 28 9-15,24 17-6 16,28 15 26-16,6 6-9 15,24 12-27-15,18 10 31 16,-4 8-29-16,7 1-4 0,-7-5 11 16,-6-10-5-1,-22-10-10-15,-16-13 0 0,-8-9 10 16,-13-10-14-16,0-14 4 16,-17-11 0-16,-8-6-2 15,-13-8 10-15,11-4-8 16,-11 0 2-16,0 0 7 15,0 0 13-15,0 0 7 16,0-6-3-16,-24-17-9 16,-4 0-10-16,-17-3-7 15,-6 3 0-15,-11 6 6 16,3 4-14 0,1 9 8-1,6 4 0 1,8 0-11-1,-8 4 11-15,1 18 0 16,6 12 0 0,0 9-1-1,7 5-11-15,14 9 12 16,24 10 0 0,0 5-11-16,17 1 12 15,35 1-1 1,13-5 0-16,-3-6-2 15,-3-14-10-15,6-9 12 16,-6-9 0 0,2-8-14-1,12-11 18 1,2-7-4 0,-3-5 0-16,11 0 10 15,0-5-16 1,-4-22 6-16,-4-4 0 15,1-10 8 1,-18-7 3 0,-13-9-6-1,-17-14 17 1,-11-6-21-16,-17-9 31 31,0-2-29-15,-17 5 0-1,-28 8 1-15,-27 18 3 16,-18 14-7 0,1 11 0-16,-1 18 1 15,18 9-13 1,-3 5 12-16,23 3-18 16,7 31-23-16,18 17-109 15,-4 4-100 1,7 5-255-1</inkml:trace>
  <inkml:trace contextRef="#ctx0" brushRef="#br0" timeOffset="3654">1887 2824 217 0,'0'0'335'0,"0"0"-173"0,0 0-43 16,0 0 2-16,0 0-27 15,0 0-15-15,-45-75 5 16,17 75-64-16,-9 0-1 15,-25 12 11-15,-17 26-24 16,-18 21 25-16,-23 0-7 16,10 4-12-16,7 3 12 15,0 5-18-15,13 8-2 0,1 3-4 16,6 1 14 0,11-12-15-16,10-2 1 0,11-11 0 15,6-16 0-15,17-2 8 16,-2-9-8-16,9-11 0 15,11-6 9-15,-4-8-12 16,14-3 3-16,0-3 0 16,0 0 1-16,0 0 10 15,0 0-11-15,0 0 12 16,0 0-6-16,0-11 15 16,-7-12-21-16,0 0 0 15,0 0-3-15,-10 3 11 16,10 6-8-1,-7 2 0-15,8 0 8 16,-1 7-15-16,-4 3 7 16,-2 2 0-16,6 0-11 15,-24 0 7-15,-4 5 4 16,-9 23 0 0,-11 17-6-1,-4 13-2 1,14 5 8-16,-6 12 0 15,13-4-11 1,11 4 12-16,13 2-1 16,14 6 0-1,0 2-3 1,7 1-6-16,27-3 9 16,21-17 0-1,4-7-11 1,6-16 2-1,11-14-6-15,3-14 5 32,3-15 9-32,8 0-3 15,6-32 5-15,14-19-1 0,10-12 11 0,-24-9-1 16,-6 1-10-16,-25-3 14 0,-20 2-14 0,-14-8 32 0,-31 3-28 0,0 5 1 16,-7 7 3-16,-48 4-2 0,-24 10-6 0,-11 11 0 0,1 9 9 0,0 11-15 0,6 8 6 0,11 12-13 0,13 0-5 0,22 0-60 15,13 9-44-15,10 22-133 16,14 6-136-16</inkml:trace>
  <inkml:trace contextRef="#ctx0" brushRef="#br0" timeOffset="4653">2148 2775 458 0,'0'0'178'16,"0"0"-21"-1,0 0-35-15,0 0-23 0,0 0-8 16,0 0-48-16,-17-26-8 16,17 26-35-16,0 0 13 15,7 32-13-15,17 19 23 16,14 6 9-16,-4 12 13 15,4 8-39-15,6 5 20 16,1-3-17-16,-7-3 2 16,7-10-8-16,-1-6-3 0,-9-6 0 15,3-11 0 1,-8-7 8-16,-2-8-8 0,-4-15 0 16,-3-1 8-1,-11-12-8-15,-10 0 0 0,0 0 0 16,0 0 17-16,0 0-10 15,0-7 19-15,0-11-10 16,-10-10-4-16,-18 9-4 16,-10 8-8-16,1-7 0 15,-1 16-9-15,3 2 9 16,-9 0 0-16,6 0-2 16,0 28 0-16,0 13-7 15,11 10 9-15,3 9 0 16,24 11-14-16,0 9 15 15,0-5-1-15,6-4 0 0,19-2 7 16,5-9-15 0,-9-11 8-16,10-4 0 0,-3-19-11 15,9-12-5-15,1-2 16 16,7-12-4-16,-7 0 14 16,3 0-9-16,-3 0-1 15,7-12 0-15,6-14 3 16,1-8 7-16,-8-9-10 15,1-14 20-15,-21-14-20 16,-10-17 28-16,0-7-28 16,-14-6 1-16,0 16 7 15,-14 23-3-15,-45 18-5 16,-9 16 0-16,-11 16 8 16,-4 6-21-16,18 6 13 0,10 0-57 15,20 0-22-15,4 23-172 16,31 3-192-16</inkml:trace>
  <inkml:trace contextRef="#ctx0" brushRef="#br0" timeOffset="5762">5311 2557 602 0,'0'0'198'0,"0"0"-143"0,0 0 14 0,0 0 23 15,0 0 13-15,0 0-42 16,-148 106-23-16,104-52 27 16,-22 10-44-16,-9 13 9 15,-8 7 0-15,4 9-31 16,-10 1 31-16,6-9-20 15,8-10-11-15,23-17 12 16,18-13-5-16,16-19-8 16,12-18 0-16,6-5 11 15,0-3-11-15,0 0 0 0,0 0 0 16,0 0 7-16,6-3 2 16,25-17-9-16,-10-2 4 15,3 1 8-15,-10 5-8 16,-14 7-4-16,0 6 0 15,0-3-6-15,0 4 9 16,0-2-3-16,0 4 0 16,-7-2 1-16,-7 2-8 15,-17 0 7-15,0 0 0 16,-3 17-14-16,-18 14 14 16,-3 12 0-16,4 5 0 15,-1 10 5-15,7 8-11 16,11 6 6-16,-4 13 0 0,21 4-12 15,10 1 16 1,7 2-4-16,0-6 0 0,24-3 5 16,14-11-18-16,21-18 5 15,6-14-31-15,24-20 29 16,8-20-17-16,23 0 27 16,11-26 0-16,-4-23 11 15,0 4-7-15,-24-1-4 16,-20-3 0-16,-32-5 20 15,-16-9-9-15,-11-14 24 16,-24-9-2-16,0-13-31 16,-24-2 25-16,-49 6-27 0,-2 24 0 15,-15 14-8 1,11 26 8-16,-3 13-4 0,16 18-20 16,15 0-89-16,20 24-111 15,17 10-308-15</inkml:trace>
  <inkml:trace contextRef="#ctx0" brushRef="#br0" timeOffset="6833">5483 2429 635 0,'0'0'190'16,"0"0"-26"-16,0 0-57 15,0 0-32-15,0 0-19 16,0 0-38-16,-10 17 17 16,34 19-23-16,27 14 36 15,25 9 12-15,3 2-46 16,24 4 12-16,4 4-4 0,3 3-16 15,7-1 11 1,-4 0-17-16,-23-2 3 0,-11 0-6 16,-10-11 5-16,-11-2-2 15,-13-10 0-15,-1-6 9 16,-6-15-14-16,-17-7 5 16,-7-7 0-16,-4-11-2 15,-3 0 10-15,-7 0-8 16,0 0 11-16,0 0-9 15,0 0 43-15,0 0-19 16,0-14-20-16,0-1 6 16,-24 4-5-16,10 0-7 0,-7 5 0 15,-16-2 6 1,6 4-11-16,-14 2 5 0,0 2 0 16,7 0-13-16,-3 0 14 15,3 2-1-15,-6 16 0 16,13 7 1-16,3 9-6 15,-3 10 5-15,7 13 0 16,4 8-12-16,6 10 14 16,7 8-2-16,7-9 0 15,0-2 8-15,27-15-17 16,49 0 9-16,3-17 0 16,35 3-10-16,-4-17 15 15,-7-1-5-15,0-11 0 16,-14-8 9-16,-13-6-11 15,7 0 2-15,-11-2 0 0,-4-27 5 16,-16-9 5 0,-7-12-10-16,-18-14 21 0,-10-15-16 15,-10-16 28-15,-7-8-23 16,0 0-8-16,-51 9 15 16,-18 19-11-16,-14 18-6 15,-2 17 0-15,-12 11 12 16,-16 7-19-16,16 8 7 15,-6 11-1-15,14 3-9 16,30 11-45-16,22 46-65 16,30 9-133-16,7 19-376 15</inkml:trace>
  <inkml:trace contextRef="#ctx0" brushRef="#br0" timeOffset="10643">3221 387 583 0,'0'0'174'0,"0"0"-78"16,0 0 28-16,0 0 21 15,0 0-48-15,0 0-32 0,-103-19 11 16,103 14-54-16,6 5-8 16,32 0-8-16,14 0 6 15,-7 0-13-15,6 0 1 16,-20 21 0-16,-3 2-10 16,-22 6 10-16,-6 5 0 15,0 9 0-15,-13 0 11 16,-39 3-10-16,1-6-1 15,13-9 1-15,7-11-10 16,17-11 9-16,14-9 0 16,0 0-5-16,0 0-7 15,0 0 8-15,45 0-11 16,13 0 15-16,32 0-5 16,6-3-93-16,0-5-145 0,-13 5-271 15</inkml:trace>
  <inkml:trace contextRef="#ctx0" brushRef="#br0" timeOffset="13841">2041 1983 427 0,'0'0'122'0,"0"0"-84"0,0 0 16 0,0 0 35 16,0 0-28-16,0 0-6 16,0 0-21-16,0 0-25 15,0 0 20-15,0 0-23 16,0 0-6-16,0 17 14 16,0 5-9-16,0 4 26 15,0 8-3-15,-7 3-20 16,-13 4 23-16,-11-1-24 15,10-6-5-15,4-8 5 0,-4-6 0 16,15-9-7 0,-1-2 0-16,7-4 5 15,0-1-9-15,0-2 4 0,0-2 0 16,0 0-1-16,0 0 5 16,0 0-4-16,0 0 0 15,0 0 0-15,0 0-2 16,7 0 4-16,27 0 3 15,4 0 7-15,13-8-7 16,-13-6 0-16,7-4-5 16,-7 1 7-16,-11 0-8 15,-3 3 1-15,-10 2 0 16,-14 4 15-16,7-1-14 0,-7 0 34 16,0-2 3-16,0 2-22 15,0 1 14-15,0 2-16 16,0 1-5-16,0-1 16 15,0 3-24-15,0 0 15 16,0 3-6-16,0 0-5 16,0 0-1-16,0 0-4 15,0 0 0-15,0 0-5 16,0 0 10-16,0 0-5 16,0 0 0-16,0 0-21 15,-14 23 16-15,-6 14-3 16,-5 21 8-16,-2 1-3 15,3 10 8-15,3-9-5 16,-3-6 0-16,17-8-67 0,0-7-37 16,7-9-100-16,0-13-279 15</inkml:trace>
  <inkml:trace contextRef="#ctx0" brushRef="#br0" timeOffset="14756">5036 2000 573 0,'0'0'163'0,"0"0"-39"16,0 0 0-16,0 0-2 16,0 0-14-16,0 0-47 15,-7-9-2-15,7 9-15 16,0 0-43-16,0 0 10 15,0 3-11-15,-7 20-5 16,-6 14-6-16,-5 6 20 16,12 0-9-16,6-6 0 0,0-6 7 15,0-5-19 1,13-8-41-16,18-10-217 0,-17-5-338 16</inkml:trace>
  <inkml:trace contextRef="#ctx0" brushRef="#br0" timeOffset="17644">463 3898 589 0,'0'0'165'0,"0"0"-50"16,0 0 42-16,0 0-67 15,0 0-6-15,0 0-6 0,-38-28-40 16,25 28 14-16,13 0-34 16,-7 0-11-16,7 0 4 15,-7 0-10-15,0 0-1 16,-3 8 0-16,3 16 0 15,0 1-7-15,0 0 7 16,7 1 0-16,0 0-11 16,0-6 17-16,31 3-6 15,-4-3 0-15,11 0 3 16,0-6 0-16,0-3-3 16,-4 1 0-16,-10 0 1 15,-3 2 3-15,3-6-4 16,-10 4 0-16,-14-1 6 15,7-2-16-15,-7 2 10 16,0 0 0-16,0 4-3 0,0-9 11 16,-38 5-8-16,3-2 2 15,-16-4-2-15,-4-5-1 16,14 0-56-16,3 0-64 16,0 0-56-16,24 0-102 15,14-17-91-15</inkml:trace>
  <inkml:trace contextRef="#ctx0" brushRef="#br0" timeOffset="17843">381 3920 446 0,'0'0'207'0,"0"0"-47"0,0 0-32 16,0 0-56-1,0 0-26-15,0 0-24 0,120-56-16 16,-62 56 1-16,11 0-7 15,-3 0-8-15,-15 0-21 16,-6 25-228-16,-31 6-431 16</inkml:trace>
  <inkml:trace contextRef="#ctx0" brushRef="#br0" timeOffset="18745">2719 3661 153 0,'0'0'448'16,"0"0"-258"-16,0 0-48 16,0 0-58-16,0 0-6 15,0 0-33-15,0-46-24 16,0 46-13-16,-17 0-3 15,-11 0-5-15,-10 12 0 16,0 9 1-16,7 5-5 16,11 4 4-16,6-5 0 0,4 1-11 15,10 0 11 1,0 0 0-16,0 5-3 0,17-5 10 16,10-3-13-1,-3-3 6-15,4 0 0 0,-4-6 0 16,-3 0 4-16,-4-5-4 15,-10-3 0-15,-7 2 5 16,0-8-14-16,0 0 9 16,0 6-5-16,-45-4 5 15,7 2 3-15,-6-4 4 16,16 0-3-16,4 0 6 16,17 0-1-16,0-6-9 15,7-12 0-15,0-1-10 16,14-13 10-16,17-2 0 15,7-9 0-15,-4 0 10 0,-3 3-7 16,0 0-3 0,-3 9 0-16,2 5-3 0,-16 9 5 15,0 3-2-15,-14 14 0 16,0 0-88-16,-7 0-91 16,-44 31-251-16</inkml:trace>
  <inkml:trace contextRef="#ctx0" brushRef="#br0" timeOffset="19592">4510 3749 500 0,'0'0'141'0,"0"0"-19"16,0 0-17-16,0 0 1 15,0 0-15-15,0 0-53 16,-21-57-8-16,59 46-19 15,-3 4-9-15,16 5 12 0,-6-3-10 16,0 5-4-16,-14 0 4 16,-25 0 6-16,1 0-8 15,-7 0-2-15,0 0 0 16,0 0-6-16,0 0 6 16,0 11 0-16,0 21 3 15,0 13 1-15,-13 1 14 16,-11 2-10-16,10-3-5 15,7-1 8-15,0-4-5 16,7-8-6-16,0-1 0 16,0-3-82-16,0-2-239 15</inkml:trace>
  <inkml:trace contextRef="#ctx0" brushRef="#br0" timeOffset="20446">6779 3641 374 0,'0'0'269'16,"0"0"-64"-16,0 0-74 15,0 0-48-15,0 0 1 16,0 0-59-16,-37-135-5 15,16 135-20-15,-3 0-4 0,-4 0-5 16,-9 3 5-16,-1 19 4 16,0 6 3-16,10-3-3 15,11 6 0-15,3-5 0 16,8-3 1-16,6-1-8 16,0-4 6-16,20-4 1 15,18-8-10-15,14-6 20 16,-8 0-10-16,8 0 5 15,-7-26 2-15,-8 2 1 16,-23 6-8-16,0-3 7 16,-4 7 27-16,-10 8-12 15,0 0 24-15,0 6-32 16,0 0-11-16,0 0-6 0,0 26-7 16,-10 13 10-16,3 5 2 15,7-1 2-15,0 3-4 16,0-7 0-1,0 2 11-15,0 1-22 0,0-1-89 16,17-7-344-16</inkml:trace>
  <inkml:trace contextRef="#ctx0" brushRef="#br0" timeOffset="31599">2516 3947 37 0,'0'0'116'0,"0"0"-84"16,0 0 0-16,289-32 5 15,-183 21-11-15,4 1-20 16,0 0 2-16,-7 2-8 16,-6 2-2-16,-15-6-199 15</inkml:trace>
  <inkml:trace contextRef="#ctx0" brushRef="#br0" timeOffset="36942">2014 296 270 0,'0'0'386'0,"0"0"-234"16,0 0-15-16,0 0-11 15,0 0-35-15,0 0-7 16,0-25-51-16,0 25-1 15,-7 0-14-15,-17 4-16 16,3 17 17-16,4-1-19 16,3 6 0-16,7 5 4 15,1 1 0-15,-1-1-4 16,7 3 0-16,0-2 7 0,0-4-7 16,41-5 0-16,4-12 0 15,6-4 8-15,4-7-5 16,-3 0 12-16,-7 0 30 15,6-20-24-15,-23-7 16 16,3-4-16-16,-11-6-7 16,-3-8 30-16,-3-10-34 15,-14 4 8-15,0 5-5 16,0 5-4-16,0 16 7 16,-14 7-16-16,-17 7 4 15,0 6-13-15,-3 5 9 16,-4 0 0-16,-13 5-3 0,-1 24-42 15,7 8-46-15,14 7-137 16,18-5-241-16</inkml:trace>
  <inkml:trace contextRef="#ctx0" brushRef="#br0" timeOffset="38128">841 1700 531 0,'0'0'115'0,"0"0"6"15,0 0-38-15,0 0-14 16,0 0-13-16,0 0-15 16,7 0 16-16,17-3-44 15,-3-6 24-15,10 1 18 16,-10-4-23-16,3-2 3 16,-11 2 2-16,18-2-18 15,-17 1 19-15,0 3-11 16,-7 4-10-16,3 4 10 15,-3-2-27-15,-7 4 4 16,7 0-4-16,-7 0-4 16,0 0 3-16,0 0-11 15,7 12 12-15,-1 8-4 16,1 1 6-16,-7 4-2 16,0 4 0-16,0 5 7 0,0 3-4 15,0 3-3-15,0 0 0 16,-20-6 2-16,6-2 1 15,-10-7-3-15,10-1 0 16,0-14 9-16,14 0-10 16,-10-10 1-16,10 0 0 15,-7 0 4-15,7 0 0 16,-7 0-4-16,0 0 0 16,-17 0 10-16,-3 2-9 15,3-2-1-15,10 0 0 0,0 0 3 16,7 0 2-1,7 0-5-15,0 0 6 0,0 0-1 16,0 0 0-16,0 0-5 16,14 0-3-16,31 0-4 15,13-8 4-15,32-1 3 16,27-5 0-16,24-3-69 16,31-3-69-16,-25 5-226 15</inkml:trace>
  <inkml:trace contextRef="#ctx0" brushRef="#br0" timeOffset="39053">5569 1474 479 0,'0'0'269'0,"0"0"-115"0,0 0-16 16,0 0-9-16,0 0-34 15,0 0-26-15,-14-79-13 16,14 75-38-16,0 0-8 16,24-1-10-16,4 5 8 15,3 0-11-15,7 0 3 16,-4 0 0-16,4 17-8 16,-7 7 8-16,-4 4 0 15,-9 3-4-15,-12 3-2 16,1 1 3-16,-7 2 3 15,0 0 0-15,-31 4-8 16,-10-7 11-16,-4-4-3 16,1-6 0-16,20-7 7 0,3-5-7 15,21-7 0 1,0-5 1-16,0 0 6 0,7 0-5 16,44 0 9-16,25 0 14 15,27-17-23-15,7 0 9 16,11 2-11-16,-18 5-43 15,-45 0-124-15,-37-1-337 16</inkml:trace>
  <inkml:trace contextRef="#ctx0" brushRef="#br0" timeOffset="41097">2561 4418 370 0,'0'0'502'0,"0"0"-381"16,0 0 26-16,0 0-35 15,0 0-28-15,0 0-43 16,6-25-18-16,-6 25 3 15,0 0-23-15,0 0-3 16,0 20 0-16,0 11 5 16,-13 12 3-16,-1-6-8 15,7 3 3-15,7-3-4 0,0-12 4 16,0-4-3-16,0-7 0 16,14-5 7-16,6-7-5 15,11-2 0-15,7 0-1 16,-10 0 15-16,3-13-14 15,0 1 1-15,-18-5 4 16,-6 8-1-16,0 1 5 16,-7 5 17-16,0 1-5 15,0 2 13-15,0 0-26 16,0 0 7-16,0 0-10 16,0 0 1-16,0 0-15 15,0 0 7-15,0 22-5 16,-7 12-4-16,-13 12 10 15,-4 5-1-15,10 1 0 16,0-1 8-16,4 1-9 0,3-3 1 16,-7-10-37-16,7-1-82 15,-17-7-209-15,10-5-778 16</inkml:trace>
  <inkml:trace contextRef="#ctx0" brushRef="#br0" timeOffset="41847">4579 4742 893 0,'0'0'206'0,"0"0"-58"16,0 0-16-16,0 0-33 16,0 0-40-16,0 0 1 15,0-138-33-15,0 135 3 16,0-2 3-16,0 5-20 15,0 0 12-15,0 0-16 16,0 0-8-16,0 0 7 16,0 0-8-16,0 0 0 15,0 5-1-15,0 7 4 0,-10 14-3 16,3-4 0-16,0 4 0 16,0-3-4-16,7 3 6 15,0-1-2-15,0 1 0 16,0-3 6-16,14 3-9 15,17 0 3-15,0-1 0 16,-4 1-3-16,4 0 5 16,-3 2-2-16,-4 2 0 15,-18-5 7-15,1-5-11 16,-7-3 4-16,0-3 0 16,0-2-4-16,0 2 7 15,0-8-3-15,-13 3 0 0,-18-4 9 16,3 6-8-1,-17-11-1-15,1 0-3 16,-8 0 0-16,1 0-35 0,13 0-20 16,14-23-17-16,24-11-53 15,0-11-167-15,38-7-331 16</inkml:trace>
  <inkml:trace contextRef="#ctx0" brushRef="#br0" timeOffset="41930">4579 4742 775 0</inkml:trace>
  <inkml:trace contextRef="#ctx0" brushRef="#br0" timeOffset="42014">4579 4742 775 0,'103'-141'186'15,"-103"122"18"-15,0 7-38 0,0 6-83 0,7 0-29 0,24 3-33 16,-4 1-18-16,18 2-4 0,0 0 1 16,6 0-15-16,-6 0-104 15,-7 11-264-15</inkml:trace>
  <inkml:trace contextRef="#ctx0" brushRef="#br0" timeOffset="42743">7336 4533 700 0,'0'0'173'0,"0"0"-12"0,0 0-13 15,0 0-18-15,0 0-53 16,0 0-22-16,-24-43-17 16,24 43-22-16,0 0 20 15,0 0-15-15,0 0-11 0,-13 0 5 16,-5 23-9-16,-16 19-5 15,-4 13 4-15,-13 14 2 16,6-5-2-16,7 12-4 16,7-5 1-16,24-2 7 15,7-6-7-15,0-17-2 16,31-9 2-16,21-12 5 16,6-11-4-16,18-14 4 15,-18 0 0-15,1 0 26 16,-14-2-23-16,-15-15 7 15,-9-9 12-15,-14-5-11 16,-7-1 11-16,-7 0-21 16,-38 4-4-16,-20 2-8 15,0 15 1-15,-4 5-22 16,-3 6-52-16,10 0-78 0,17 20-182 16</inkml:trace>
</inkml:ink>
</file>

<file path=ppt/ink/ink6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5-18T12:00:45.724"/>
    </inkml:context>
    <inkml:brush xml:id="br0">
      <inkml:brushProperty name="width" value="0.05" units="cm"/>
      <inkml:brushProperty name="height" value="0.05" units="cm"/>
      <inkml:brushProperty name="color" value="#3165BB"/>
      <inkml:brushProperty name="fitToCurve" value="1"/>
    </inkml:brush>
  </inkml:definitions>
  <inkml:trace contextRef="#ctx0" brushRef="#br0">0 18 93 0,'0'0'460'0,"0"0"-348"16,0 0 2-16,0 0-19 16,0 0-2-16,0 0 1 15,0 0-51-15,-7-15 3 0,7 15-27 16,0 0-12-1,38 0-7-15,13 0 0 0,28 0 0 16,35 0 10-16,3 0-10 16,10 4-4-16,-10 1-103 15,-11 3-104-15,-40 4-144 16</inkml:trace>
</inkml:ink>
</file>

<file path=ppt/ink/ink6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5-18T12:00:46.019"/>
    </inkml:context>
    <inkml:brush xml:id="br0">
      <inkml:brushProperty name="width" value="0.05" units="cm"/>
      <inkml:brushProperty name="height" value="0.05" units="cm"/>
      <inkml:brushProperty name="color" value="#3165BB"/>
      <inkml:brushProperty name="fitToCurve" value="1"/>
    </inkml:brush>
  </inkml:definitions>
  <inkml:trace contextRef="#ctx0" brushRef="#br0">0 0 264 0,'0'0'142'0,"0"0"-122"16,0 0-6-16,227 0 42 0,-159 0-43 15,-9 0-13-15,-1 0-238 16</inkml:trace>
</inkml:ink>
</file>

<file path=ppt/ink/ink6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5-18T12:01:47.135"/>
    </inkml:context>
    <inkml:brush xml:id="br0">
      <inkml:brushProperty name="width" value="0.05" units="cm"/>
      <inkml:brushProperty name="height" value="0.05" units="cm"/>
      <inkml:brushProperty name="color" value="#ED1C24"/>
      <inkml:brushProperty name="fitToCurve" value="1"/>
    </inkml:brush>
  </inkml:definitions>
  <inkml:trace contextRef="#ctx0" brushRef="#br0">27 6 74 0,'0'0'121'16,"0"0"-40"-16,0 0-57 16,0 0-22-16,0 0-2 15,0 0-23-15,0 0-11 16,-27-6-67-16</inkml:trace>
</inkml:ink>
</file>

<file path=ppt/ink/ink6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5-18T12:01:56.619"/>
    </inkml:context>
    <inkml:brush xml:id="br0">
      <inkml:brushProperty name="width" value="0.05" units="cm"/>
      <inkml:brushProperty name="height" value="0.05" units="cm"/>
      <inkml:brushProperty name="color" value="#3165BB"/>
      <inkml:brushProperty name="fitToCurve" value="1"/>
    </inkml:brush>
  </inkml:definitions>
  <inkml:trace contextRef="#ctx0" brushRef="#br0">3207 179 491 0,'0'0'242'0,"0"0"-58"0,0 0-66 16,0 0-19-16,0 0-2 16,0 0-42-16,0 0 0 0,-127-97-25 15,89 97-25-15,10 0 23 16,-16 14-27-16,6 15 2 15,0 5 12-15,-7 5-2 16,1 13-4-16,9 5-8 16,-3 9 10-16,14 3-8 15,11 9-3 1,13-5 0-16,0 4-3 0,51-2 15 16,8-10-12-16,16-8 0 15,15-10 0-15,-1-13-6 16,7-17 6-16,8-9 0 15,6-8 2-15,-7 0 10 16,10-14-9-16,-17-18-3 16,-6-7 6-1,-4-10 9 1,-11-6-13 0,-30-4 18-1,0-7 28 1,-31-8-40-1,-14-3 37-15,0-6-44 16,-14-4 12-16,-31 5-2 16,-6 5-11-1,-1 14 0-15,-6 14-3 16,-4 15 8 0,3 14-6 15,-13 7 1-31,10 13-3 31,4 0-12-15,6 0 8-1,7 16-38 1,8 10-24 0,9 8-86 15,4 0-65-16,3 1-175 1</inkml:trace>
  <inkml:trace contextRef="#ctx0" brushRef="#br0" timeOffset="1">2997 859 604 0,'0'0'235'0,"0"0"-108"15,0 0 33-15,0 0-59 16,0 0-35-16,0 0-5 16,0-3-58-16,0 12 10 15,-51 31-13-15,-22 11 6 16,-16 12 21-16,-7 3-22 0,13 6 1 16,-6 7 7-16,17 7-2 15,3 0-11-15,4 0 0 16,6-9 9-1,-3-8-14 1,11-12 5-16,16-11 0 16,4-15-1-1,18-11 10-15,-5-8-9 16,18-4 0-16,-7-8 7 16,7 0-7-16,0 3 1 15,0-3-1-15,0 0 12 16,0 3 0-16,0-3-8 0,0 0-4 15,0 0 8-15,-6 0-8 0,-1 0 0 16,0-3 0-16,0 0-6 0,7-3 15 16,-10 4-9-1,3 2 0-15,7 0 6 16,0 0-15-16,0 0 9 0,0 0 0 16,0 0-7-16,-7 0 4 15,0 0 0 1,-17 11 0-16,-4 19-4 15,-23 14-1-15,-8 11 8 16,-2 4 0 0,9 11-5-1,7 1 9 1,18 6-4-16,10-3 0 16,17-8 1-1,0 0-12-15,6-9 11 16,32-8 0-1,14-7-10 1,-1-16 8-16,11-6 2 16,-3-8 0-1,6-12 1 1,-3 0 2 0,10 0-1-1,11-32-2-15,-1-8 14 16,-10-3-6-1,-13-8-2-15,3-7 7 16,-11-10-8 0,-6-9 29-1,-17-9-32 1,-22 3 1 0,-6 8 11-1,-13 13-1 1,-46 7-13-1,-10 7 0 1,4 5 4-16,0 5-11 16,13 10 7-1,-3 14-10-15,21 14-6 16,3 0-102 0,-14 40-74-16,0 23-159 15,1 3-342 1</inkml:trace>
  <inkml:trace contextRef="#ctx0" brushRef="#br0" timeOffset="2">3932 845 463 0,'0'0'227'15,"0"0"-60"-15,0 0-44 0,0 0-23 16,0 0-40-16,0 0 17 16,0-17-40-16,0 20-24 15,7 28 9-15,24 17-6 16,28 15 26-16,6 6-9 15,24 12-27-15,18 10 31 16,-4 8-29-16,7 1-4 0,-7-5 11 16,-6-10-5-1,-22-10-10-15,-16-13 0 0,-8-9 10 16,-13-10-14-16,0-14 4 16,-17-11 0-16,-8-6-2 15,-13-8 10-15,11-4-8 16,-11 0 2-16,0 0 7 15,0 0 13-15,0 0 7 16,0-6-3-16,-24-17-9 16,-4 0-10-16,-17-3-7 15,-6 3 0-15,-11 6 6 16,3 4-14 0,1 9 8-1,6 4 0 1,8 0-11-1,-8 4 11-15,1 18 0 16,6 12 0 0,0 9-1-1,7 5-11-15,14 9 12 16,24 10 0 0,0 5-11-16,17 1 12 15,35 1-1 1,13-5 0-16,-3-6-2 15,-3-14-10-15,6-9 12 16,-6-9 0 0,2-8-14-1,12-11 18 1,2-7-4 0,-3-5 0-16,11 0 10 15,0-5-16 1,-4-22 6-16,-4-4 0 15,1-10 8 1,-18-7 3 0,-13-9-6-1,-17-14 17 1,-11-6-21-16,-17-9 31 31,0-2-29-15,-17 5 0-1,-28 8 1-15,-27 18 3 16,-18 14-7 0,1 11 0-16,-1 18 1 15,18 9-13 1,-3 5 12-16,23 3-18 16,7 31-23-16,18 17-109 15,-4 4-100 1,7 5-255-1</inkml:trace>
  <inkml:trace contextRef="#ctx0" brushRef="#br0" timeOffset="3">1887 2824 217 0,'0'0'335'0,"0"0"-173"0,0 0-43 16,0 0 2-16,0 0-27 15,0 0-15-15,-45-75 5 16,17 75-64-16,-9 0-1 15,-25 12 11-15,-17 26-24 16,-18 21 25-16,-23 0-7 16,10 4-12-16,7 3 12 15,0 5-18-15,13 8-2 0,1 3-4 16,6 1 14 0,11-12-15-16,10-2 1 0,11-11 0 15,6-16 0-15,17-2 8 16,-2-9-8-16,9-11 0 15,11-6 9-15,-4-8-12 16,14-3 3-16,0-3 0 16,0 0 1-16,0 0 10 15,0 0-11-15,0 0 12 16,0 0-6-16,0-11 15 16,-7-12-21-16,0 0 0 15,0 0-3-15,-10 3 11 16,10 6-8-1,-7 2 0-15,8 0 8 16,-1 7-15-16,-4 3 7 16,-2 2 0-16,6 0-11 15,-24 0 7-15,-4 5 4 16,-9 23 0 0,-11 17-6-1,-4 13-2 1,14 5 8-16,-6 12 0 15,13-4-11 1,11 4 12-16,13 2-1 16,14 6 0-1,0 2-3 1,7 1-6-16,27-3 9 16,21-17 0-1,4-7-11 1,6-16 2-1,11-14-6-15,3-14 5 32,3-15 9-32,8 0-3 15,6-32 5-15,14-19-1 0,10-12 11 0,-24-9-1 16,-6 1-10-16,-25-3 14 0,-20 2-14 0,-14-8 32 0,-31 3-28 0,0 5 1 16,-7 7 3-16,-48 4-2 0,-24 10-6 0,-11 11 0 0,1 9 9 0,0 11-15 0,6 8 6 0,11 12-13 0,13 0-5 0,22 0-60 15,13 9-44-15,10 22-133 16,14 6-136-16</inkml:trace>
  <inkml:trace contextRef="#ctx0" brushRef="#br0" timeOffset="4">2148 2775 458 0,'0'0'178'16,"0"0"-21"-1,0 0-35-15,0 0-23 0,0 0-8 16,0 0-48-16,-17-26-8 16,17 26-35-16,0 0 13 15,7 32-13-15,17 19 23 16,14 6 9-16,-4 12 13 15,4 8-39-15,6 5 20 16,1-3-17-16,-7-3 2 16,7-10-8-16,-1-6-3 0,-9-6 0 15,3-11 0 1,-8-7 8-16,-2-8-8 0,-4-15 0 16,-3-1 8-1,-11-12-8-15,-10 0 0 0,0 0 0 16,0 0 17-16,0 0-10 15,0-7 19-15,0-11-10 16,-10-10-4-16,-18 9-4 16,-10 8-8-16,1-7 0 15,-1 16-9-15,3 2 9 16,-9 0 0-16,6 0-2 16,0 28 0-16,0 13-7 15,11 10 9-15,3 9 0 16,24 11-14-16,0 9 15 15,0-5-1-15,6-4 0 0,19-2 7 16,5-9-15 0,-9-11 8-16,10-4 0 0,-3-19-11 15,9-12-5-15,1-2 16 16,7-12-4-16,-7 0 14 16,3 0-9-16,-3 0-1 15,7-12 0-15,6-14 3 16,1-8 7-16,-8-9-10 15,1-14 20-15,-21-14-20 16,-10-17 28-16,0-7-28 16,-14-6 1-16,0 16 7 15,-14 23-3-15,-45 18-5 16,-9 16 0-16,-11 16 8 16,-4 6-21-16,18 6 13 0,10 0-57 15,20 0-22-15,4 23-172 16,31 3-192-16</inkml:trace>
  <inkml:trace contextRef="#ctx0" brushRef="#br0" timeOffset="5">5311 2557 602 0,'0'0'198'0,"0"0"-143"0,0 0 14 0,0 0 23 15,0 0 13-15,0 0-42 16,-148 106-23-16,104-52 27 16,-22 10-44-16,-9 13 9 15,-8 7 0-15,4 9-31 16,-10 1 31-16,6-9-20 15,8-10-11-15,23-17 12 16,18-13-5-16,16-19-8 16,12-18 0-16,6-5 11 15,0-3-11-15,0 0 0 0,0 0 0 16,0 0 7-16,6-3 2 16,25-17-9-16,-10-2 4 15,3 1 8-15,-10 5-8 16,-14 7-4-16,0 6 0 15,0-3-6-15,0 4 9 16,0-2-3-16,0 4 0 16,-7-2 1-16,-7 2-8 15,-17 0 7-15,0 0 0 16,-3 17-14-16,-18 14 14 16,-3 12 0-16,4 5 0 15,-1 10 5-15,7 8-11 16,11 6 6-16,-4 13 0 0,21 4-12 15,10 1 16 1,7 2-4-16,0-6 0 0,24-3 5 16,14-11-18-16,21-18 5 15,6-14-31-15,24-20 29 16,8-20-17-16,23 0 27 16,11-26 0-16,-4-23 11 15,0 4-7-15,-24-1-4 16,-20-3 0-16,-32-5 20 15,-16-9-9-15,-11-14 24 16,-24-9-2-16,0-13-31 16,-24-2 25-16,-49 6-27 0,-2 24 0 15,-15 14-8 1,11 26 8-16,-3 13-4 0,16 18-20 16,15 0-89-16,20 24-111 15,17 10-308-15</inkml:trace>
  <inkml:trace contextRef="#ctx0" brushRef="#br0" timeOffset="6">5483 2429 635 0,'0'0'190'16,"0"0"-26"-16,0 0-57 15,0 0-32-15,0 0-19 16,0 0-38-16,-10 17 17 16,34 19-23-16,27 14 36 15,25 9 12-15,3 2-46 16,24 4 12-16,4 4-4 0,3 3-16 15,7-1 11 1,-4 0-17-16,-23-2 3 0,-11 0-6 16,-10-11 5-16,-11-2-2 15,-13-10 0-15,-1-6 9 16,-6-15-14-16,-17-7 5 16,-7-7 0-16,-4-11-2 15,-3 0 10-15,-7 0-8 16,0 0 11-16,0 0-9 15,0 0 43-15,0 0-19 16,0-14-20-16,0-1 6 16,-24 4-5-16,10 0-7 0,-7 5 0 15,-16-2 6 1,6 4-11-16,-14 2 5 0,0 2 0 16,7 0-13-16,-3 0 14 15,3 2-1-15,-6 16 0 16,13 7 1-16,3 9-6 15,-3 10 5-15,7 13 0 16,4 8-12-16,6 10 14 16,7 8-2-16,7-9 0 15,0-2 8-15,27-15-17 16,49 0 9-16,3-17 0 16,35 3-10-16,-4-17 15 15,-7-1-5-15,0-11 0 16,-14-8 9-16,-13-6-11 15,7 0 2-15,-11-2 0 0,-4-27 5 16,-16-9 5 0,-7-12-10-16,-18-14 21 0,-10-15-16 15,-10-16 28-15,-7-8-23 16,0 0-8-16,-51 9 15 16,-18 19-11-16,-14 18-6 15,-2 17 0-15,-12 11 12 16,-16 7-19-16,16 8 7 15,-6 11-1-15,14 3-9 16,30 11-45-16,22 46-65 16,30 9-133-16,7 19-376 15</inkml:trace>
  <inkml:trace contextRef="#ctx0" brushRef="#br0" timeOffset="7">3221 387 583 0,'0'0'174'0,"0"0"-78"16,0 0 28-16,0 0 21 15,0 0-48-15,0 0-32 0,-103-19 11 16,103 14-54-16,6 5-8 16,32 0-8-16,14 0 6 15,-7 0-13-15,6 0 1 16,-20 21 0-16,-3 2-10 16,-22 6 10-16,-6 5 0 15,0 9 0-15,-13 0 11 16,-39 3-10-16,1-6-1 15,13-9 1-15,7-11-10 16,17-11 9-16,14-9 0 16,0 0-5-16,0 0-7 15,0 0 8-15,45 0-11 16,13 0 15-16,32 0-5 16,6-3-93-16,0-5-145 0,-13 5-271 15</inkml:trace>
  <inkml:trace contextRef="#ctx0" brushRef="#br0" timeOffset="8">2041 1983 427 0,'0'0'122'0,"0"0"-84"0,0 0 16 0,0 0 35 16,0 0-28-16,0 0-6 16,0 0-21-16,0 0-25 15,0 0 20-15,0 0-23 16,0 0-6-16,0 17 14 16,0 5-9-16,0 4 26 15,0 8-3-15,-7 3-20 16,-13 4 23-16,-11-1-24 15,10-6-5-15,4-8 5 0,-4-6 0 16,15-9-7 0,-1-2 0-16,7-4 5 15,0-1-9-15,0-2 4 0,0-2 0 16,0 0-1-16,0 0 5 16,0 0-4-16,0 0 0 15,0 0 0-15,0 0-2 16,7 0 4-16,27 0 3 15,4 0 7-15,13-8-7 16,-13-6 0-16,7-4-5 16,-7 1 7-16,-11 0-8 15,-3 3 1-15,-10 2 0 16,-14 4 15-16,7-1-14 0,-7 0 34 16,0-2 3-16,0 2-22 15,0 1 14-15,0 2-16 16,0 1-5-16,0-1 16 15,0 3-24-15,0 0 15 16,0 3-6-16,0 0-5 16,0 0-1-16,0 0-4 15,0 0 0-15,0 0-5 16,0 0 10-16,0 0-5 16,0 0 0-16,0 0-21 15,-14 23 16-15,-6 14-3 16,-5 21 8-16,-2 1-3 15,3 10 8-15,3-9-5 16,-3-6 0-16,17-8-67 0,0-7-37 16,7-9-100-16,0-13-279 15</inkml:trace>
  <inkml:trace contextRef="#ctx0" brushRef="#br0" timeOffset="9">5036 2000 573 0,'0'0'163'0,"0"0"-39"16,0 0 0-16,0 0-2 16,0 0-14-16,0 0-47 15,-7-9-2-15,7 9-15 16,0 0-43-16,0 0 10 15,0 3-11-15,-7 20-5 16,-6 14-6-16,-5 6 20 16,12 0-9-16,6-6 0 0,0-6 7 15,0-5-19 1,13-8-41-16,18-10-217 0,-17-5-338 16</inkml:trace>
  <inkml:trace contextRef="#ctx0" brushRef="#br0" timeOffset="10">463 3898 589 0,'0'0'165'0,"0"0"-50"16,0 0 42-16,0 0-67 15,0 0-6-15,0 0-6 0,-38-28-40 16,25 28 14-16,13 0-34 16,-7 0-11-16,7 0 4 15,-7 0-10-15,0 0-1 16,-3 8 0-16,3 16 0 15,0 1-7-15,0 0 7 16,7 1 0-16,0 0-11 16,0-6 17-16,31 3-6 15,-4-3 0-15,11 0 3 16,0-6 0-16,0-3-3 16,-4 1 0-16,-10 0 1 15,-3 2 3-15,3-6-4 16,-10 4 0-16,-14-1 6 15,7-2-16-15,-7 2 10 16,0 0 0-16,0 4-3 0,0-9 11 16,-38 5-8-16,3-2 2 15,-16-4-2-15,-4-5-1 16,14 0-56-16,3 0-64 16,0 0-56-16,24 0-102 15,14-17-91-15</inkml:trace>
  <inkml:trace contextRef="#ctx0" brushRef="#br0" timeOffset="11">381 3920 446 0,'0'0'207'0,"0"0"-47"0,0 0-32 16,0 0-56-1,0 0-26-15,0 0-24 0,120-56-16 16,-62 56 1-16,11 0-7 15,-3 0-8-15,-15 0-21 16,-6 25-228-16,-31 6-431 16</inkml:trace>
  <inkml:trace contextRef="#ctx0" brushRef="#br0" timeOffset="12">2719 3661 153 0,'0'0'448'16,"0"0"-258"-16,0 0-48 16,0 0-58-16,0 0-6 15,0 0-33-15,0-46-24 16,0 46-13-16,-17 0-3 15,-11 0-5-15,-10 12 0 16,0 9 1-16,7 5-5 16,11 4 4-16,6-5 0 0,4 1-11 15,10 0 11 1,0 0 0-16,0 5-3 0,17-5 10 16,10-3-13-1,-3-3 6-15,4 0 0 0,-4-6 0 16,-3 0 4-16,-4-5-4 15,-10-3 0-15,-7 2 5 16,0-8-14-16,0 0 9 16,0 6-5-16,-45-4 5 15,7 2 3-15,-6-4 4 16,16 0-3-16,4 0 6 16,17 0-1-16,0-6-9 15,7-12 0-15,0-1-10 16,14-13 10-16,17-2 0 15,7-9 0-15,-4 0 10 0,-3 3-7 16,0 0-3 0,-3 9 0-16,2 5-3 0,-16 9 5 15,0 3-2-15,-14 14 0 16,0 0-88-16,-7 0-91 16,-44 31-251-16</inkml:trace>
  <inkml:trace contextRef="#ctx0" brushRef="#br0" timeOffset="13">4510 3749 500 0,'0'0'141'0,"0"0"-19"16,0 0-17-16,0 0 1 15,0 0-15-15,0 0-53 16,-21-57-8-16,59 46-19 15,-3 4-9-15,16 5 12 0,-6-3-10 16,0 5-4-16,-14 0 4 16,-25 0 6-16,1 0-8 15,-7 0-2-15,0 0 0 16,0 0-6-16,0 0 6 16,0 11 0-16,0 21 3 15,0 13 1-15,-13 1 14 16,-11 2-10-16,10-3-5 15,7-1 8-15,0-4-5 16,7-8-6-16,0-1 0 16,0-3-82-16,0-2-239 15</inkml:trace>
  <inkml:trace contextRef="#ctx0" brushRef="#br0" timeOffset="14">6779 3641 374 0,'0'0'269'16,"0"0"-64"-16,0 0-74 15,0 0-48-15,0 0 1 16,0 0-59-16,-37-135-5 15,16 135-20-15,-3 0-4 0,-4 0-5 16,-9 3 5-16,-1 19 4 16,0 6 3-16,10-3-3 15,11 6 0-15,3-5 0 16,8-3 1-16,6-1-8 16,0-4 6-16,20-4 1 15,18-8-10-15,14-6 20 16,-8 0-10-16,8 0 5 15,-7-26 2-15,-8 2 1 16,-23 6-8-16,0-3 7 16,-4 7 27-16,-10 8-12 15,0 0 24-15,0 6-32 16,0 0-11-16,0 0-6 0,0 26-7 16,-10 13 10-16,3 5 2 15,7-1 2-15,0 3-4 16,0-7 0-1,0 2 11-15,0 1-22 0,0-1-89 16,17-7-344-16</inkml:trace>
</inkml:ink>
</file>

<file path=ppt/ink/ink6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5-18T12:02:09.698"/>
    </inkml:context>
    <inkml:brush xml:id="br0">
      <inkml:brushProperty name="width" value="0.05" units="cm"/>
      <inkml:brushProperty name="height" value="0.05" units="cm"/>
      <inkml:brushProperty name="color" value="#808080"/>
      <inkml:brushProperty name="fitToCurve" value="1"/>
    </inkml:brush>
  </inkml:definitions>
  <inkml:trace contextRef="#ctx0" brushRef="#br0">0 194 61 0,'0'0'142'0,"0"0"10"16,0 0-26-16,0 0 14 15,0 0 11-15,0 0-12 16,45-7 10-16,-45-1-18 0,7 0-22 16,-7-1-20-1,17 1-31-15,-17 2-5 0,7 6-7 16,-7-3-20-16,0 3 7 15,0 0-16-15,0 0-9 16,0 0 5-16,0 0-10 16,0 0-3-16,0 0 0 15,0 11-21-15,0 15 20 16,0 11 0-16,0 4 1 16,0 1 0-16,0 1 0 15,14-3 0-15,23-8-2 16,1-3 6-16,14-10-4 0,6-7 0 15,1-6 1 1,-8-6 3-16,-6 0-3 0,0-18 2 16,-14-11 13-16,-4-7 1 15,-10-10 22-15,-10-8-14 16,-7-6-11-16,0 2 14 16,0 7-20-16,-31 11 1 15,-7 6 0-15,4 11-1 16,-11 8-11-16,1 6 3 15,-15 7-10-15,-3 2 9 16,4 0-18-16,-1 0-29 16,15 29-37-16,13 16-55 15,31 13-87-15,0 10-247 16</inkml:trace>
</inkml:ink>
</file>

<file path=ppt/ink/ink6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5-18T12:02:10.608"/>
    </inkml:context>
    <inkml:brush xml:id="br0">
      <inkml:brushProperty name="width" value="0.05" units="cm"/>
      <inkml:brushProperty name="height" value="0.05" units="cm"/>
      <inkml:brushProperty name="color" value="#808080"/>
      <inkml:brushProperty name="fitToCurve" value="1"/>
    </inkml:brush>
  </inkml:definitions>
  <inkml:trace contextRef="#ctx0" brushRef="#br0">10 249 686 0,'0'0'183'16,"0"0"-75"-16,0 0 66 16,0 0-38-16,0 0-42 15,0 0-44-15,-24-66-22 16,48 44 10-16,-3-5-31 0,10-1 5 15,0-1 0 1,-4 3-6-16,-3 7 3 0,-3 5-8 16,-7 2 2-16,-4 9 6 15,-10 0-7-15,0 3-2 16,0 0 0-16,0 0-4 16,0 0 2-16,0 23-7 15,0 14 9-15,0 6-5 16,0 6 6-16,0-1-1 15,0 1 0-15,0-4 6 16,0-2-6-16,7-9 0 16,7-5 0-16,-7-6-3 15,-7-8 3-15,7-7 0 16,-7-5 0-16,0-1 8 16,0-2-7-16,0 0-1 0,-7 7 3 15,-21-5-2 1,-10 1 3-16,7 0-4 0,18 0 0 15,13-3 2-15,0 0-6 16,0 0 4-16,0 0-11 16,0 0 11-16,37 0-20 15,29 0 12-15,23-23-2 16,14-5-67-16,7-4-96 16,-20 7-167-16,-15 4-578 15</inkml:trace>
</inkml:ink>
</file>

<file path=ppt/ink/ink6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5-18T12:02:11.260"/>
    </inkml:context>
    <inkml:brush xml:id="br0">
      <inkml:brushProperty name="width" value="0.05" units="cm"/>
      <inkml:brushProperty name="height" value="0.05" units="cm"/>
      <inkml:brushProperty name="color" value="#808080"/>
      <inkml:brushProperty name="fitToCurve" value="1"/>
    </inkml:brush>
  </inkml:definitions>
  <inkml:trace contextRef="#ctx0" brushRef="#br0">0 50 809 0,'0'0'116'16,"0"0"43"-16,0 0-16 0,0 0-53 16,0 0-49-16,0 0-41 15,124-46 12-15,-79 46-12 16,-8 0 3-16,1 9-5 16,-10 14 2-16,-4 2 0 15,-10 1 0-15,-14 6 1 16,0-2-1-16,0 3 0 15,-45 1 0-15,-7-5 9 16,1-6-7-16,20-9-1 16,17-6 9-16,14-4-9 15,0-2 14-15,38-2-8 0,34 0 0 16,42 0 35 0,2 0-39-16,-12 0-3 0,-22 0-65 15,-23 0-179-15,-22 0-254 16</inkml:trace>
</inkml:ink>
</file>

<file path=ppt/ink/ink6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5-18T12:02:12.158"/>
    </inkml:context>
    <inkml:brush xml:id="br0">
      <inkml:brushProperty name="width" value="0.05" units="cm"/>
      <inkml:brushProperty name="height" value="0.05" units="cm"/>
      <inkml:brushProperty name="color" value="#808080"/>
      <inkml:brushProperty name="fitToCurve" value="1"/>
    </inkml:brush>
  </inkml:definitions>
  <inkml:trace contextRef="#ctx0" brushRef="#br0">103 32 349 0,'0'0'477'15,"0"0"-319"-15,0 0 6 16,0 0-35-16,0 0-31 0,0 0-46 16,-59-26-24-16,59 26 3 15,7 0-27-15,24 0-1 16,21 0-3-16,-1-6 6 16,8 6-6-16,-15 0 0 15,-6 0 0-15,-14 0-3 16,-17 0 3-16,0 0-3 15,-7 11 2-15,0 4-7 16,0 7 8-16,-14 1 0 16,-24 0 3-16,1 0-2 15,-8 0-1-15,0 0 0 16,14-3 0-16,11-9 6 16,13-2-6-16,7-3 0 0,0-6-2 15,0 0-4-15,0 0 3 16,14 0 3-16,30 2-4 15,1 1 5-15,13 6-1 16,-6 2 0-16,-7 4-1 16,-8 1-6-16,-6 2 7 15,-17-4-1-15,-14 1-1 16,0-4-4-16,0-3 6 16,-20-2 0-16,-42 0 1 15,-17-3 4-15,-11-3-5 16,1 0-3-16,13 0-30 15,31 0-98-15,39-6-117 0,23-29-277 16</inkml:trace>
</inkml:ink>
</file>

<file path=ppt/ink/ink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5-18T11:46:20.308"/>
    </inkml:context>
    <inkml:brush xml:id="br0">
      <inkml:brushProperty name="width" value="0.05" units="cm"/>
      <inkml:brushProperty name="height" value="0.05" units="cm"/>
      <inkml:brushProperty name="color" value="#ED1C24"/>
      <inkml:brushProperty name="fitToCurve" value="1"/>
    </inkml:brush>
  </inkml:definitions>
  <inkml:trace contextRef="#ctx0" brushRef="#br0">213 626 744 0,'0'0'215'16,"0"0"-88"-16,0 0-22 0,0 0 39 16,0 0-73-16,0 0-42 15,0 0-29-15,-52-35 1 16,52 73-1-16,-7 11 0 15,7-4 9-15,-6-2-6 16,6-6-3-16,0-6 0 16,0-7-1-16,0-10 12 15,0-5-11-15,0-6 0 16,0-3 6-16,0 0 8 16,0 0-9-16,0-24 12 0,0-24 33 15,0-21-49-15,0-16 17 16,0-14-18-16,0 0 8 15,27-7-11-15,4 9 3 16,0 5 0-16,-3 21-8 16,-4 20 16-16,-4 22-8 15,4 18 0-15,4 11-26 16,16 0 19-16,1 37-33 16,0 20 8-16,-31 21 28 15,-14 13-49-15,-45 9 30 16,-34-6 0-16,-11-11-52 15,8-17 36-15,17-15-3 16,6-13 30-16,21-13 5 16,7-11-4-16,11-5 11 15,20-6 0-15,0 3-12 0,0-1 11 16,20 6-22-16,25 5 23 16,7-5 1-16,6 3 6 15,11-2-7-15,-11-2 0 16,8 2 10-16,-4-3-11 15,3-1 1-15,-7-2 0 16,11-3 4-16,-17-3 2 16,-15 3-3-16,-16-3 14 15,-21 0-14-15,0 0 40 16,0 0-12-16,0 0 6 16,0 0 16-16,0 0-45 15,-7-6 3-15,-7-3-4 0,4 7 3 16,-4 2-14-16,1 0 4 15,6 0-1-15,0 0-12 16,-3 17 13-16,10 9 0 16,0-1 0-16,0 4-10 15,24-6 3-15,13-9 5 16,-9-3 2-16,10-8-13 16,-7-3 24-16,-11 0-11 15,-6 0 5-15,-4-5 3 16,-10-18 5-16,0-7-13 15,0-1 0-15,0 3 8 16,-17 2-2 0,-10 6-6-1,3 6 0 1,3 5-4-16,-3 7-6 16,3 2-19-1,-3 0-81 1,11 2-25-1,6 27-120-15,7-1-81 16</inkml:trace>
  <inkml:trace contextRef="#ctx0" brushRef="#br0" timeOffset="281">1021 875 334 0,'0'0'288'0,"0"0"-135"0,0 0-51 0,0 0-1 0,0 0-33 0,0 0-59 15,0-44-9 1,-14 44-9-16,7 12 8 0,-10 14-7 15,17 7 14-15,0 3-6 16,0-5 0-16,0-5-9 16,31-12 8-16,7-5 1 15,0-9 0-15,-4 0 27 16,-3 0-23-16,7-20 30 16,-11-6 23-16,-3 0-4 15,-24 1 31-15,0-1-47 16,0 3-30-16,0 0 3 15,-30 5-10-15,-15 5 0 16,10 7-2-16,-2 6-37 0,-1 0-88 16,14 0-81-1,10 0-109-15,14 0-233 0</inkml:trace>
  <inkml:trace contextRef="#ctx0" brushRef="#br0" timeOffset="669">1616 420 519 0,'0'0'187'0,"0"0"-41"15,0 0 3-15,0 0-74 16,0 0 3-16,0 0-59 16,0-66-19-16,0 104-13 15,0 19 9-15,0 12 4 0,0 10 1 16,0-2 0-16,0-5-1 15,0-6 0-15,0-12 12 16,14-11-12-16,-8-12 0 16,18-11-21-16,-10-11-19 15,0-9-49-15,10 0 22 16,-10 0 3-16,-7-23-40 16,-7-6 23-16,0-2 36 15,0 3-6-15,-14 4 51 16,-10 8 7-16,10 1 60 15,0 7 14-15,7 5-34 16,7 3 4-16,0 0-28 16,0 0-21-16,0 0 17 0,21 0-15 15,17-3 3 1,34 3 3-16,11-6-10 0,6 0-124 16,0 0-153-16</inkml:trace>
</inkml:ink>
</file>

<file path=ppt/ink/ink7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5-18T12:02:12.832"/>
    </inkml:context>
    <inkml:brush xml:id="br0">
      <inkml:brushProperty name="width" value="0.05" units="cm"/>
      <inkml:brushProperty name="height" value="0.05" units="cm"/>
      <inkml:brushProperty name="color" value="#808080"/>
      <inkml:brushProperty name="fitToCurve" value="1"/>
    </inkml:brush>
  </inkml:definitions>
  <inkml:trace contextRef="#ctx0" brushRef="#br0">5 35 888 0,'0'0'141'0,"0"0"21"16,0 0-21-16,0 0-41 16,0 0-30-16,0 0-48 15,0-35 2-15,0 35-24 16,0 6 0-16,0 16-3 16,0 13-1-16,0 8 4 15,0 3 5-15,0-1 0 16,14-2-3-16,7-12-2 15,3-5 0-15,3-11 1 16,11-9 3-16,-7-6-4 16,-3 0 8-16,-4 0-6 15,-4-21 9-15,-9-1-5 16,-4 1-6-16,-7 4 28 16,0 6-13-16,0 5-3 0,0 6-2 15,0 0-7-15,0 0-6 16,0 11-8-16,0 27 5 15,6 13 2-15,8 4 6 16,10-4-2-16,4 1 0 16,-4-7-2-16,-4-7-40 15,4-10-101-15,4-8-227 16,-4-20-663-16</inkml:trace>
</inkml:ink>
</file>

<file path=ppt/ink/ink7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5-18T12:02:14.086"/>
    </inkml:context>
    <inkml:brush xml:id="br0">
      <inkml:brushProperty name="width" value="0.05" units="cm"/>
      <inkml:brushProperty name="height" value="0.05" units="cm"/>
      <inkml:brushProperty name="color" value="#808080"/>
      <inkml:brushProperty name="fitToCurve" value="1"/>
    </inkml:brush>
  </inkml:definitions>
  <inkml:trace contextRef="#ctx0" brushRef="#br0">127 143 635 0,'0'0'312'16,"0"0"-158"-16,0 0 14 15,0 0-30-15,0 0-52 16,0 0-24-16,7-123-14 0,-7 111-18 16,0 7 9-1,-7 2-24-15,0 3-4 0,-3 0-6 16,-4 15-3-16,7 27-3 15,-17 21 1-15,3 11 0 16,14 9-2-16,7 0 3 16,0-3-1-16,0-11 2 15,0-15 6-15,21-13-8 16,10-13 0-16,0-14 3 16,10-5-1-16,14-9 0 15,4 0 5-15,-1-20 16 16,-13-9-14-16,-14 2 17 0,-24-6-7 15,-7-1-1 1,0 0-2-16,-59 2-16 0,-10 6-3 16,-13 12 3-16,10 12-52 15,3 2-46-15,28 2-60 16,17 14-199-16</inkml:trace>
</inkml:ink>
</file>

<file path=ppt/ink/ink7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5-18T12:02:13.448"/>
    </inkml:context>
    <inkml:brush xml:id="br0">
      <inkml:brushProperty name="width" value="0.05" units="cm"/>
      <inkml:brushProperty name="height" value="0.05" units="cm"/>
      <inkml:brushProperty name="color" value="#808080"/>
      <inkml:brushProperty name="fitToCurve" value="1"/>
    </inkml:brush>
  </inkml:definitions>
  <inkml:trace contextRef="#ctx0" brushRef="#br0">113 95 786 0,'0'0'230'16,"0"0"-73"-16,0 0-1 15,0 0-46-15,0 0-32 16,0 0-41-16,0-66-5 16,0 66-25-16,0 0-2 15,0 0-4-15,0 0-1 16,0 0 0-16,0 0-2 16,0 11 3-16,0 9-1 15,0 3 0-15,0 0 1 16,7 3-3-16,0 0 2 15,7-1 0-15,3 1-1 0,11 0 6 16,-4 0-5-16,3-3 0 16,-10-3 3-1,4-4-5-15,-14 2 2 0,10-4 0 16,-17-3-1-16,0 1 6 16,0-4-5-16,0 4 0 15,-17-4 1-15,-11-2 2 16,-16 0-1-16,-8-3-2 15,1-3 0-15,6 0-37 16,0 0-28-16,28-9-62 16,17-17-59-16,0-8-10 15,10-3-27-15,42-3-216 16</inkml:trace>
  <inkml:trace contextRef="#ctx0" brushRef="#br0" timeOffset="49">113 95 392 0</inkml:trace>
  <inkml:trace contextRef="#ctx0" brushRef="#br0" timeOffset="129">113 95 392 0,'38'-51'211'0,"-38"45"-52"0,7 2-9 0,14 2-3 16,10-1-56-16,7 0-58 16,27 0-22-16,17-3-11 15,8 1-59-15,-11-7-247 16</inkml:trace>
</inkml:ink>
</file>

<file path=ppt/ink/ink7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5-18T12:01:47.135"/>
    </inkml:context>
    <inkml:brush xml:id="br0">
      <inkml:brushProperty name="width" value="0.05" units="cm"/>
      <inkml:brushProperty name="height" value="0.05" units="cm"/>
      <inkml:brushProperty name="color" value="#ED1C24"/>
      <inkml:brushProperty name="fitToCurve" value="1"/>
    </inkml:brush>
  </inkml:definitions>
  <inkml:trace contextRef="#ctx0" brushRef="#br0">27 6 74 0,'0'0'121'16,"0"0"-40"-16,0 0-57 16,0 0-22-16,0 0-2 15,0 0-23-15,0 0-11 16,-27-6-67-16</inkml:trace>
</inkml:ink>
</file>

<file path=ppt/ink/ink7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5-18T12:01:56.619"/>
    </inkml:context>
    <inkml:brush xml:id="br0">
      <inkml:brushProperty name="width" value="0.05" units="cm"/>
      <inkml:brushProperty name="height" value="0.05" units="cm"/>
      <inkml:brushProperty name="color" value="#3165BB"/>
      <inkml:brushProperty name="fitToCurve" value="1"/>
    </inkml:brush>
  </inkml:definitions>
  <inkml:trace contextRef="#ctx0" brushRef="#br0">3207 179 491 0,'0'0'242'0,"0"0"-58"0,0 0-66 16,0 0-19-16,0 0-2 16,0 0-42-16,0 0 0 0,-127-97-25 15,89 97-25-15,10 0 23 16,-16 14-27-16,6 15 2 15,0 5 12-15,-7 5-2 16,1 13-4-16,9 5-8 16,-3 9 10-16,14 3-8 15,11 9-3 1,13-5 0-16,0 4-3 0,51-2 15 16,8-10-12-16,16-8 0 15,15-10 0-15,-1-13-6 16,7-17 6-16,8-9 0 15,6-8 2-15,-7 0 10 16,10-14-9-16,-17-18-3 16,-6-7 6-1,-4-10 9 1,-11-6-13 0,-30-4 18-1,0-7 28 1,-31-8-40-1,-14-3 37-15,0-6-44 16,-14-4 12-16,-31 5-2 16,-6 5-11-1,-1 14 0-15,-6 14-3 16,-4 15 8 0,3 14-6 15,-13 7 1-31,10 13-3 31,4 0-12-15,6 0 8-1,7 16-38 1,8 10-24 0,9 8-86 15,4 0-65-16,3 1-175 1</inkml:trace>
  <inkml:trace contextRef="#ctx0" brushRef="#br0" timeOffset="1">2997 859 604 0,'0'0'235'0,"0"0"-108"15,0 0 33-15,0 0-59 16,0 0-35-16,0 0-5 16,0-3-58-16,0 12 10 15,-51 31-13-15,-22 11 6 16,-16 12 21-16,-7 3-22 0,13 6 1 16,-6 7 7-16,17 7-2 15,3 0-11-15,4 0 0 16,6-9 9-1,-3-8-14 1,11-12 5-16,16-11 0 16,4-15-1-1,18-11 10-15,-5-8-9 16,18-4 0-16,-7-8 7 16,7 0-7-16,0 3 1 15,0-3-1-15,0 0 12 16,0 3 0-16,0-3-8 0,0 0-4 15,0 0 8-15,-6 0-8 0,-1 0 0 16,0-3 0-16,0 0-6 0,7-3 15 16,-10 4-9-1,3 2 0-15,7 0 6 16,0 0-15-16,0 0 9 0,0 0 0 16,0 0-7-16,-7 0 4 15,0 0 0 1,-17 11 0-16,-4 19-4 15,-23 14-1-15,-8 11 8 16,-2 4 0 0,9 11-5-1,7 1 9 1,18 6-4-16,10-3 0 16,17-8 1-1,0 0-12-15,6-9 11 16,32-8 0-1,14-7-10 1,-1-16 8-16,11-6 2 16,-3-8 0-1,6-12 1 1,-3 0 2 0,10 0-1-1,11-32-2-15,-1-8 14 16,-10-3-6-1,-13-8-2-15,3-7 7 16,-11-10-8 0,-6-9 29-1,-17-9-32 1,-22 3 1 0,-6 8 11-1,-13 13-1 1,-46 7-13-1,-10 7 0 1,4 5 4-16,0 5-11 16,13 10 7-1,-3 14-10-15,21 14-6 16,3 0-102 0,-14 40-74-16,0 23-159 15,1 3-342 1</inkml:trace>
  <inkml:trace contextRef="#ctx0" brushRef="#br0" timeOffset="2">3932 845 463 0,'0'0'227'15,"0"0"-60"-15,0 0-44 0,0 0-23 16,0 0-40-16,0 0 17 16,0-17-40-16,0 20-24 15,7 28 9-15,24 17-6 16,28 15 26-16,6 6-9 15,24 12-27-15,18 10 31 16,-4 8-29-16,7 1-4 0,-7-5 11 16,-6-10-5-1,-22-10-10-15,-16-13 0 0,-8-9 10 16,-13-10-14-16,0-14 4 16,-17-11 0-16,-8-6-2 15,-13-8 10-15,11-4-8 16,-11 0 2-16,0 0 7 15,0 0 13-15,0 0 7 16,0-6-3-16,-24-17-9 16,-4 0-10-16,-17-3-7 15,-6 3 0-15,-11 6 6 16,3 4-14 0,1 9 8-1,6 4 0 1,8 0-11-1,-8 4 11-15,1 18 0 16,6 12 0 0,0 9-1-1,7 5-11-15,14 9 12 16,24 10 0 0,0 5-11-16,17 1 12 15,35 1-1 1,13-5 0-16,-3-6-2 15,-3-14-10-15,6-9 12 16,-6-9 0 0,2-8-14-1,12-11 18 1,2-7-4 0,-3-5 0-16,11 0 10 15,0-5-16 1,-4-22 6-16,-4-4 0 15,1-10 8 1,-18-7 3 0,-13-9-6-1,-17-14 17 1,-11-6-21-16,-17-9 31 31,0-2-29-15,-17 5 0-1,-28 8 1-15,-27 18 3 16,-18 14-7 0,1 11 0-16,-1 18 1 15,18 9-13 1,-3 5 12-16,23 3-18 16,7 31-23-16,18 17-109 15,-4 4-100 1,7 5-255-1</inkml:trace>
  <inkml:trace contextRef="#ctx0" brushRef="#br0" timeOffset="3">1887 2824 217 0,'0'0'335'0,"0"0"-173"0,0 0-43 16,0 0 2-16,0 0-27 15,0 0-15-15,-45-75 5 16,17 75-64-16,-9 0-1 15,-25 12 11-15,-17 26-24 16,-18 21 25-16,-23 0-7 16,10 4-12-16,7 3 12 15,0 5-18-15,13 8-2 0,1 3-4 16,6 1 14 0,11-12-15-16,10-2 1 0,11-11 0 15,6-16 0-15,17-2 8 16,-2-9-8-16,9-11 0 15,11-6 9-15,-4-8-12 16,14-3 3-16,0-3 0 16,0 0 1-16,0 0 10 15,0 0-11-15,0 0 12 16,0 0-6-16,0-11 15 16,-7-12-21-16,0 0 0 15,0 0-3-15,-10 3 11 16,10 6-8-1,-7 2 0-15,8 0 8 16,-1 7-15-16,-4 3 7 16,-2 2 0-16,6 0-11 15,-24 0 7-15,-4 5 4 16,-9 23 0 0,-11 17-6-1,-4 13-2 1,14 5 8-16,-6 12 0 15,13-4-11 1,11 4 12-16,13 2-1 16,14 6 0-1,0 2-3 1,7 1-6-16,27-3 9 16,21-17 0-1,4-7-11 1,6-16 2-1,11-14-6-15,3-14 5 32,3-15 9-32,8 0-3 15,6-32 5-15,14-19-1 0,10-12 11 0,-24-9-1 16,-6 1-10-16,-25-3 14 0,-20 2-14 0,-14-8 32 0,-31 3-28 0,0 5 1 16,-7 7 3-16,-48 4-2 0,-24 10-6 0,-11 11 0 0,1 9 9 0,0 11-15 0,6 8 6 0,11 12-13 0,13 0-5 0,22 0-60 15,13 9-44-15,10 22-133 16,14 6-136-16</inkml:trace>
  <inkml:trace contextRef="#ctx0" brushRef="#br0" timeOffset="4">2148 2775 458 0,'0'0'178'16,"0"0"-21"-1,0 0-35-15,0 0-23 0,0 0-8 16,0 0-48-16,-17-26-8 16,17 26-35-16,0 0 13 15,7 32-13-15,17 19 23 16,14 6 9-16,-4 12 13 15,4 8-39-15,6 5 20 16,1-3-17-16,-7-3 2 16,7-10-8-16,-1-6-3 0,-9-6 0 15,3-11 0 1,-8-7 8-16,-2-8-8 0,-4-15 0 16,-3-1 8-1,-11-12-8-15,-10 0 0 0,0 0 0 16,0 0 17-16,0 0-10 15,0-7 19-15,0-11-10 16,-10-10-4-16,-18 9-4 16,-10 8-8-16,1-7 0 15,-1 16-9-15,3 2 9 16,-9 0 0-16,6 0-2 16,0 28 0-16,0 13-7 15,11 10 9-15,3 9 0 16,24 11-14-16,0 9 15 15,0-5-1-15,6-4 0 0,19-2 7 16,5-9-15 0,-9-11 8-16,10-4 0 0,-3-19-11 15,9-12-5-15,1-2 16 16,7-12-4-16,-7 0 14 16,3 0-9-16,-3 0-1 15,7-12 0-15,6-14 3 16,1-8 7-16,-8-9-10 15,1-14 20-15,-21-14-20 16,-10-17 28-16,0-7-28 16,-14-6 1-16,0 16 7 15,-14 23-3-15,-45 18-5 16,-9 16 0-16,-11 16 8 16,-4 6-21-16,18 6 13 0,10 0-57 15,20 0-22-15,4 23-172 16,31 3-192-16</inkml:trace>
  <inkml:trace contextRef="#ctx0" brushRef="#br0" timeOffset="5">5311 2557 602 0,'0'0'198'0,"0"0"-143"0,0 0 14 0,0 0 23 15,0 0 13-15,0 0-42 16,-148 106-23-16,104-52 27 16,-22 10-44-16,-9 13 9 15,-8 7 0-15,4 9-31 16,-10 1 31-16,6-9-20 15,8-10-11-15,23-17 12 16,18-13-5-16,16-19-8 16,12-18 0-16,6-5 11 15,0-3-11-15,0 0 0 0,0 0 0 16,0 0 7-16,6-3 2 16,25-17-9-16,-10-2 4 15,3 1 8-15,-10 5-8 16,-14 7-4-16,0 6 0 15,0-3-6-15,0 4 9 16,0-2-3-16,0 4 0 16,-7-2 1-16,-7 2-8 15,-17 0 7-15,0 0 0 16,-3 17-14-16,-18 14 14 16,-3 12 0-16,4 5 0 15,-1 10 5-15,7 8-11 16,11 6 6-16,-4 13 0 0,21 4-12 15,10 1 16 1,7 2-4-16,0-6 0 0,24-3 5 16,14-11-18-16,21-18 5 15,6-14-31-15,24-20 29 16,8-20-17-16,23 0 27 16,11-26 0-16,-4-23 11 15,0 4-7-15,-24-1-4 16,-20-3 0-16,-32-5 20 15,-16-9-9-15,-11-14 24 16,-24-9-2-16,0-13-31 16,-24-2 25-16,-49 6-27 0,-2 24 0 15,-15 14-8 1,11 26 8-16,-3 13-4 0,16 18-20 16,15 0-89-16,20 24-111 15,17 10-308-15</inkml:trace>
  <inkml:trace contextRef="#ctx0" brushRef="#br0" timeOffset="6">5483 2429 635 0,'0'0'190'16,"0"0"-26"-16,0 0-57 15,0 0-32-15,0 0-19 16,0 0-38-16,-10 17 17 16,34 19-23-16,27 14 36 15,25 9 12-15,3 2-46 16,24 4 12-16,4 4-4 0,3 3-16 15,7-1 11 1,-4 0-17-16,-23-2 3 0,-11 0-6 16,-10-11 5-16,-11-2-2 15,-13-10 0-15,-1-6 9 16,-6-15-14-16,-17-7 5 16,-7-7 0-16,-4-11-2 15,-3 0 10-15,-7 0-8 16,0 0 11-16,0 0-9 15,0 0 43-15,0 0-19 16,0-14-20-16,0-1 6 16,-24 4-5-16,10 0-7 0,-7 5 0 15,-16-2 6 1,6 4-11-16,-14 2 5 0,0 2 0 16,7 0-13-16,-3 0 14 15,3 2-1-15,-6 16 0 16,13 7 1-16,3 9-6 15,-3 10 5-15,7 13 0 16,4 8-12-16,6 10 14 16,7 8-2-16,7-9 0 15,0-2 8-15,27-15-17 16,49 0 9-16,3-17 0 16,35 3-10-16,-4-17 15 15,-7-1-5-15,0-11 0 16,-14-8 9-16,-13-6-11 15,7 0 2-15,-11-2 0 0,-4-27 5 16,-16-9 5 0,-7-12-10-16,-18-14 21 0,-10-15-16 15,-10-16 28-15,-7-8-23 16,0 0-8-16,-51 9 15 16,-18 19-11-16,-14 18-6 15,-2 17 0-15,-12 11 12 16,-16 7-19-16,16 8 7 15,-6 11-1-15,14 3-9 16,30 11-45-16,22 46-65 16,30 9-133-16,7 19-376 15</inkml:trace>
  <inkml:trace contextRef="#ctx0" brushRef="#br0" timeOffset="7">3221 387 583 0,'0'0'174'0,"0"0"-78"16,0 0 28-16,0 0 21 15,0 0-48-15,0 0-32 0,-103-19 11 16,103 14-54-16,6 5-8 16,32 0-8-16,14 0 6 15,-7 0-13-15,6 0 1 16,-20 21 0-16,-3 2-10 16,-22 6 10-16,-6 5 0 15,0 9 0-15,-13 0 11 16,-39 3-10-16,1-6-1 15,13-9 1-15,7-11-10 16,17-11 9-16,14-9 0 16,0 0-5-16,0 0-7 15,0 0 8-15,45 0-11 16,13 0 15-16,32 0-5 16,6-3-93-16,0-5-145 0,-13 5-271 15</inkml:trace>
  <inkml:trace contextRef="#ctx0" brushRef="#br0" timeOffset="8">2041 1983 427 0,'0'0'122'0,"0"0"-84"0,0 0 16 0,0 0 35 16,0 0-28-16,0 0-6 16,0 0-21-16,0 0-25 15,0 0 20-15,0 0-23 16,0 0-6-16,0 17 14 16,0 5-9-16,0 4 26 15,0 8-3-15,-7 3-20 16,-13 4 23-16,-11-1-24 15,10-6-5-15,4-8 5 0,-4-6 0 16,15-9-7 0,-1-2 0-16,7-4 5 15,0-1-9-15,0-2 4 0,0-2 0 16,0 0-1-16,0 0 5 16,0 0-4-16,0 0 0 15,0 0 0-15,0 0-2 16,7 0 4-16,27 0 3 15,4 0 7-15,13-8-7 16,-13-6 0-16,7-4-5 16,-7 1 7-16,-11 0-8 15,-3 3 1-15,-10 2 0 16,-14 4 15-16,7-1-14 0,-7 0 34 16,0-2 3-16,0 2-22 15,0 1 14-15,0 2-16 16,0 1-5-16,0-1 16 15,0 3-24-15,0 0 15 16,0 3-6-16,0 0-5 16,0 0-1-16,0 0-4 15,0 0 0-15,0 0-5 16,0 0 10-16,0 0-5 16,0 0 0-16,0 0-21 15,-14 23 16-15,-6 14-3 16,-5 21 8-16,-2 1-3 15,3 10 8-15,3-9-5 16,-3-6 0-16,17-8-67 0,0-7-37 16,7-9-100-16,0-13-279 15</inkml:trace>
  <inkml:trace contextRef="#ctx0" brushRef="#br0" timeOffset="9">5036 2000 573 0,'0'0'163'0,"0"0"-39"16,0 0 0-16,0 0-2 16,0 0-14-16,0 0-47 15,-7-9-2-15,7 9-15 16,0 0-43-16,0 0 10 15,0 3-11-15,-7 20-5 16,-6 14-6-16,-5 6 20 16,12 0-9-16,6-6 0 0,0-6 7 15,0-5-19 1,13-8-41-16,18-10-217 0,-17-5-338 16</inkml:trace>
  <inkml:trace contextRef="#ctx0" brushRef="#br0" timeOffset="10">463 3898 589 0,'0'0'165'0,"0"0"-50"16,0 0 42-16,0 0-67 15,0 0-6-15,0 0-6 0,-38-28-40 16,25 28 14-16,13 0-34 16,-7 0-11-16,7 0 4 15,-7 0-10-15,0 0-1 16,-3 8 0-16,3 16 0 15,0 1-7-15,0 0 7 16,7 1 0-16,0 0-11 16,0-6 17-16,31 3-6 15,-4-3 0-15,11 0 3 16,0-6 0-16,0-3-3 16,-4 1 0-16,-10 0 1 15,-3 2 3-15,3-6-4 16,-10 4 0-16,-14-1 6 15,7-2-16-15,-7 2 10 16,0 0 0-16,0 4-3 0,0-9 11 16,-38 5-8-16,3-2 2 15,-16-4-2-15,-4-5-1 16,14 0-56-16,3 0-64 16,0 0-56-16,24 0-102 15,14-17-91-15</inkml:trace>
  <inkml:trace contextRef="#ctx0" brushRef="#br0" timeOffset="11">381 3920 446 0,'0'0'207'0,"0"0"-47"0,0 0-32 16,0 0-56-1,0 0-26-15,0 0-24 0,120-56-16 16,-62 56 1-16,11 0-7 15,-3 0-8-15,-15 0-21 16,-6 25-228-16,-31 6-431 16</inkml:trace>
  <inkml:trace contextRef="#ctx0" brushRef="#br0" timeOffset="12">2719 3661 153 0,'0'0'448'16,"0"0"-258"-16,0 0-48 16,0 0-58-16,0 0-6 15,0 0-33-15,0-46-24 16,0 46-13-16,-17 0-3 15,-11 0-5-15,-10 12 0 16,0 9 1-16,7 5-5 16,11 4 4-16,6-5 0 0,4 1-11 15,10 0 11 1,0 0 0-16,0 5-3 0,17-5 10 16,10-3-13-1,-3-3 6-15,4 0 0 0,-4-6 0 16,-3 0 4-16,-4-5-4 15,-10-3 0-15,-7 2 5 16,0-8-14-16,0 0 9 16,0 6-5-16,-45-4 5 15,7 2 3-15,-6-4 4 16,16 0-3-16,4 0 6 16,17 0-1-16,0-6-9 15,7-12 0-15,0-1-10 16,14-13 10-16,17-2 0 15,7-9 0-15,-4 0 10 0,-3 3-7 16,0 0-3 0,-3 9 0-16,2 5-3 0,-16 9 5 15,0 3-2-15,-14 14 0 16,0 0-88-16,-7 0-91 16,-44 31-251-16</inkml:trace>
  <inkml:trace contextRef="#ctx0" brushRef="#br0" timeOffset="13">4510 3749 500 0,'0'0'141'0,"0"0"-19"16,0 0-17-16,0 0 1 15,0 0-15-15,0 0-53 16,-21-57-8-16,59 46-19 15,-3 4-9-15,16 5 12 0,-6-3-10 16,0 5-4-16,-14 0 4 16,-25 0 6-16,1 0-8 15,-7 0-2-15,0 0 0 16,0 0-6-16,0 0 6 16,0 11 0-16,0 21 3 15,0 13 1-15,-13 1 14 16,-11 2-10-16,10-3-5 15,7-1 8-15,0-4-5 16,7-8-6-16,0-1 0 16,0-3-82-16,0-2-239 15</inkml:trace>
  <inkml:trace contextRef="#ctx0" brushRef="#br0" timeOffset="14">6779 3641 374 0,'0'0'269'16,"0"0"-64"-16,0 0-74 15,0 0-48-15,0 0 1 16,0 0-59-16,-37-135-5 15,16 135-20-15,-3 0-4 0,-4 0-5 16,-9 3 5-16,-1 19 4 16,0 6 3-16,10-3-3 15,11 6 0-15,3-5 0 16,8-3 1-16,6-1-8 16,0-4 6-16,20-4 1 15,18-8-10-15,14-6 20 16,-8 0-10-16,8 0 5 15,-7-26 2-15,-8 2 1 16,-23 6-8-16,0-3 7 16,-4 7 27-16,-10 8-12 15,0 0 24-15,0 6-32 16,0 0-11-16,0 0-6 0,0 26-7 16,-10 13 10-16,3 5 2 15,7-1 2-15,0 3-4 16,0-7 0-1,0 2 11-15,0 1-22 0,0-1-89 16,17-7-344-16</inkml:trace>
</inkml:ink>
</file>

<file path=ppt/ink/ink7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5-18T12:02:09.698"/>
    </inkml:context>
    <inkml:brush xml:id="br0">
      <inkml:brushProperty name="width" value="0.05" units="cm"/>
      <inkml:brushProperty name="height" value="0.05" units="cm"/>
      <inkml:brushProperty name="color" value="#808080"/>
      <inkml:brushProperty name="fitToCurve" value="1"/>
    </inkml:brush>
  </inkml:definitions>
  <inkml:trace contextRef="#ctx0" brushRef="#br0">0 194 61 0,'0'0'142'0,"0"0"10"16,0 0-26-16,0 0 14 15,0 0 11-15,0 0-12 16,45-7 10-16,-45-1-18 0,7 0-22 16,-7-1-20-1,17 1-31-15,-17 2-5 0,7 6-7 16,-7-3-20-16,0 3 7 15,0 0-16-15,0 0-9 16,0 0 5-16,0 0-10 16,0 0-3-16,0 0 0 15,0 11-21-15,0 15 20 16,0 11 0-16,0 4 1 16,0 1 0-16,0 1 0 15,14-3 0-15,23-8-2 16,1-3 6-16,14-10-4 0,6-7 0 15,1-6 1 1,-8-6 3-16,-6 0-3 0,0-18 2 16,-14-11 13-16,-4-7 1 15,-10-10 22-15,-10-8-14 16,-7-6-11-16,0 2 14 16,0 7-20-16,-31 11 1 15,-7 6 0-15,4 11-1 16,-11 8-11-16,1 6 3 15,-15 7-10-15,-3 2 9 16,4 0-18-16,-1 0-29 16,15 29-37-16,13 16-55 15,31 13-87-15,0 10-247 16</inkml:trace>
</inkml:ink>
</file>

<file path=ppt/ink/ink7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5-18T12:02:10.608"/>
    </inkml:context>
    <inkml:brush xml:id="br0">
      <inkml:brushProperty name="width" value="0.05" units="cm"/>
      <inkml:brushProperty name="height" value="0.05" units="cm"/>
      <inkml:brushProperty name="color" value="#808080"/>
      <inkml:brushProperty name="fitToCurve" value="1"/>
    </inkml:brush>
  </inkml:definitions>
  <inkml:trace contextRef="#ctx0" brushRef="#br0">10 249 686 0,'0'0'183'16,"0"0"-75"-16,0 0 66 16,0 0-38-16,0 0-42 15,0 0-44-15,-24-66-22 16,48 44 10-16,-3-5-31 0,10-1 5 15,0-1 0 1,-4 3-6-16,-3 7 3 0,-3 5-8 16,-7 2 2-16,-4 9 6 15,-10 0-7-15,0 3-2 16,0 0 0-16,0 0-4 16,0 0 2-16,0 23-7 15,0 14 9-15,0 6-5 16,0 6 6-16,0-1-1 15,0 1 0-15,0-4 6 16,0-2-6-16,7-9 0 16,7-5 0-16,-7-6-3 15,-7-8 3-15,7-7 0 16,-7-5 0-16,0-1 8 16,0-2-7-16,0 0-1 0,-7 7 3 15,-21-5-2 1,-10 1 3-16,7 0-4 0,18 0 0 15,13-3 2-15,0 0-6 16,0 0 4-16,0 0-11 16,0 0 11-16,37 0-20 15,29 0 12-15,23-23-2 16,14-5-67-16,7-4-96 16,-20 7-167-16,-15 4-578 15</inkml:trace>
</inkml:ink>
</file>

<file path=ppt/ink/ink7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5-18T12:02:11.260"/>
    </inkml:context>
    <inkml:brush xml:id="br0">
      <inkml:brushProperty name="width" value="0.05" units="cm"/>
      <inkml:brushProperty name="height" value="0.05" units="cm"/>
      <inkml:brushProperty name="color" value="#808080"/>
      <inkml:brushProperty name="fitToCurve" value="1"/>
    </inkml:brush>
  </inkml:definitions>
  <inkml:trace contextRef="#ctx0" brushRef="#br0">0 50 809 0,'0'0'116'16,"0"0"43"-16,0 0-16 0,0 0-53 16,0 0-49-16,0 0-41 15,124-46 12-15,-79 46-12 16,-8 0 3-16,1 9-5 16,-10 14 2-16,-4 2 0 15,-10 1 0-15,-14 6 1 16,0-2-1-16,0 3 0 15,-45 1 0-15,-7-5 9 16,1-6-7-16,20-9-1 16,17-6 9-16,14-4-9 15,0-2 14-15,38-2-8 0,34 0 0 16,42 0 35 0,2 0-39-16,-12 0-3 0,-22 0-65 15,-23 0-179-15,-22 0-254 16</inkml:trace>
</inkml:ink>
</file>

<file path=ppt/ink/ink7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5-18T12:02:12.158"/>
    </inkml:context>
    <inkml:brush xml:id="br0">
      <inkml:brushProperty name="width" value="0.05" units="cm"/>
      <inkml:brushProperty name="height" value="0.05" units="cm"/>
      <inkml:brushProperty name="color" value="#808080"/>
      <inkml:brushProperty name="fitToCurve" value="1"/>
    </inkml:brush>
  </inkml:definitions>
  <inkml:trace contextRef="#ctx0" brushRef="#br0">103 32 349 0,'0'0'477'15,"0"0"-319"-15,0 0 6 16,0 0-35-16,0 0-31 0,0 0-46 16,-59-26-24-16,59 26 3 15,7 0-27-15,24 0-1 16,21 0-3-16,-1-6 6 16,8 6-6-16,-15 0 0 15,-6 0 0-15,-14 0-3 16,-17 0 3-16,0 0-3 15,-7 11 2-15,0 4-7 16,0 7 8-16,-14 1 0 16,-24 0 3-16,1 0-2 15,-8 0-1-15,0 0 0 16,14-3 0-16,11-9 6 16,13-2-6-16,7-3 0 0,0-6-2 15,0 0-4-15,0 0 3 16,14 0 3-16,30 2-4 15,1 1 5-15,13 6-1 16,-6 2 0-16,-7 4-1 16,-8 1-6-16,-6 2 7 15,-17-4-1-15,-14 1-1 16,0-4-4-16,0-3 6 16,-20-2 0-16,-42 0 1 15,-17-3 4-15,-11-3-5 16,1 0-3-16,13 0-30 15,31 0-98-15,39-6-117 0,23-29-277 16</inkml:trace>
</inkml:ink>
</file>

<file path=ppt/ink/ink7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5-18T12:02:12.832"/>
    </inkml:context>
    <inkml:brush xml:id="br0">
      <inkml:brushProperty name="width" value="0.05" units="cm"/>
      <inkml:brushProperty name="height" value="0.05" units="cm"/>
      <inkml:brushProperty name="color" value="#808080"/>
      <inkml:brushProperty name="fitToCurve" value="1"/>
    </inkml:brush>
  </inkml:definitions>
  <inkml:trace contextRef="#ctx0" brushRef="#br0">5 35 888 0,'0'0'141'0,"0"0"21"16,0 0-21-16,0 0-41 16,0 0-30-16,0 0-48 15,0-35 2-15,0 35-24 16,0 6 0-16,0 16-3 16,0 13-1-16,0 8 4 15,0 3 5-15,0-1 0 16,14-2-3-16,7-12-2 15,3-5 0-15,3-11 1 16,11-9 3-16,-7-6-4 16,-3 0 8-16,-4 0-6 15,-4-21 9-15,-9-1-5 16,-4 1-6-16,-7 4 28 16,0 6-13-16,0 5-3 0,0 6-2 15,0 0-7-15,0 0-6 16,0 11-8-16,0 27 5 15,6 13 2-15,8 4 6 16,10-4-2-16,4 1 0 16,-4-7-2-16,-4-7-40 15,4-10-101-15,4-8-227 16,-4-20-663-16</inkml:trace>
</inkml:ink>
</file>

<file path=ppt/ink/ink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5-18T11:46:58.349"/>
    </inkml:context>
    <inkml:brush xml:id="br0">
      <inkml:brushProperty name="width" value="0.05" units="cm"/>
      <inkml:brushProperty name="height" value="0.05" units="cm"/>
      <inkml:brushProperty name="color" value="#ED1C24"/>
      <inkml:brushProperty name="fitToCurve" value="1"/>
    </inkml:brush>
  </inkml:definitions>
  <inkml:trace contextRef="#ctx0" brushRef="#br0">10 215 385 0,'0'0'90'16,"0"0"17"-16,0 0-18 15,0 0-4-15,0 0-11 16,0 0-38-16,0-46 8 0,0 46-11 15,0 0-17 1,0-3 19-16,0 3-21 16,0-5 6-16,27-5 9 15,25-1-26-15,17 0 19 0,20-4-6 16,14 7-14-16,0 0 16 16,7 4-17-16,4 1 8 15,10 3 9-15,10-3-14 16,0 3 8-16,7 0-8 15,13 0-1-15,1 0 8 16,10 0-9-16,-3 0-2 16,3 0 13-16,-10 0-12 15,-14 0 11-15,-7 0-5 16,-4 0-5-16,-2 0 10 0,-8 0-12 16,-3 0 0-16,-7 3 4 15,10-3 3 1,-3 0-3-16,17 0-4 0,14 0 6 15,0 0-6-15,24 0 0 16,-17 0 0-16,10 0-2 16,-11 0 12-16,-20 7-10 15,0-2 0-15,-10 4 3 16,17-1-7-16,0 1 4 16,14-1 0-16,10-5 0 15,-3-3 8-15,-4 0-8 16,-10 0 0-16,-7 0 4 15,-11 0-7-15,-16 0 3 0,-11 0 0 16,-14 0-3 0,-17-5 9-16,4 2-6 0,0-3 0 15,10 0 2-15,-4 0-9 16,8 0 7-16,6-2 0 16,-7-1-3-16,-6 4 12 15,-4-3-9-15,-10 2 0 16,-25 3 1-16,-9-1-2 15,-11 2 1-15,-4 2 0 16,11-3-3-16,14 3 7 16,14 0-4-16,9-3 0 15,11 3 4-15,4-6-10 16,-18 4 6-16,-3 0 0 16,-34-5 3-16,-4 4 4 15,-11 1-5-15,-6-2 17 0,7 2-6 16,3-2 7-16,11 2-20 15,17-4 0-15,-1 4-4 16,8-2 6-16,-1-1-2 16,-13 2 0-16,-7 0 4 15,-10 3-14-15,-14 0-14 16,-7 0-106-16,-7 0-126 16,-65 0-295-16</inkml:trace>
</inkml:ink>
</file>

<file path=ppt/ink/ink8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5-18T12:02:14.086"/>
    </inkml:context>
    <inkml:brush xml:id="br0">
      <inkml:brushProperty name="width" value="0.05" units="cm"/>
      <inkml:brushProperty name="height" value="0.05" units="cm"/>
      <inkml:brushProperty name="color" value="#808080"/>
      <inkml:brushProperty name="fitToCurve" value="1"/>
    </inkml:brush>
  </inkml:definitions>
  <inkml:trace contextRef="#ctx0" brushRef="#br0">127 143 635 0,'0'0'312'16,"0"0"-158"-16,0 0 14 15,0 0-30-15,0 0-52 16,0 0-24-16,7-123-14 0,-7 111-18 16,0 7 9-1,-7 2-24-15,0 3-4 0,-3 0-6 16,-4 15-3-16,7 27-3 15,-17 21 1-15,3 11 0 16,14 9-2-16,7 0 3 16,0-3-1-16,0-11 2 15,0-15 6-15,21-13-8 16,10-13 0-16,0-14 3 16,10-5-1-16,14-9 0 15,4 0 5-15,-1-20 16 16,-13-9-14-16,-14 2 17 0,-24-6-7 15,-7-1-1 1,0 0-2-16,-59 2-16 0,-10 6-3 16,-13 12 3-16,10 12-52 15,3 2-46-15,28 2-60 16,17 14-199-16</inkml:trace>
</inkml:ink>
</file>

<file path=ppt/ink/ink8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5-18T12:02:13.448"/>
    </inkml:context>
    <inkml:brush xml:id="br0">
      <inkml:brushProperty name="width" value="0.05" units="cm"/>
      <inkml:brushProperty name="height" value="0.05" units="cm"/>
      <inkml:brushProperty name="color" value="#808080"/>
      <inkml:brushProperty name="fitToCurve" value="1"/>
    </inkml:brush>
  </inkml:definitions>
  <inkml:trace contextRef="#ctx0" brushRef="#br0">113 95 786 0,'0'0'230'16,"0"0"-73"-16,0 0-1 15,0 0-46-15,0 0-32 16,0 0-41-16,0-66-5 16,0 66-25-16,0 0-2 15,0 0-4-15,0 0-1 16,0 0 0-16,0 0-2 16,0 11 3-16,0 9-1 15,0 3 0-15,0 0 1 16,7 3-3-16,0 0 2 15,7-1 0-15,3 1-1 0,11 0 6 16,-4 0-5-16,3-3 0 16,-10-3 3-1,4-4-5-15,-14 2 2 0,10-4 0 16,-17-3-1-16,0 1 6 16,0-4-5-16,0 4 0 15,-17-4 1-15,-11-2 2 16,-16 0-1-16,-8-3-2 15,1-3 0-15,6 0-37 16,0 0-28-16,28-9-62 16,17-17-59-16,0-8-10 15,10-3-27-15,42-3-216 16</inkml:trace>
  <inkml:trace contextRef="#ctx0" brushRef="#br0" timeOffset="49">113 95 392 0</inkml:trace>
  <inkml:trace contextRef="#ctx0" brushRef="#br0" timeOffset="129">113 95 392 0,'38'-51'211'0,"-38"45"-52"0,7 2-9 0,14 2-3 16,10-1-56-16,7 0-58 16,27 0-22-16,17-3-11 15,8 1-59-15,-11-7-247 16</inkml:trace>
</inkml:ink>
</file>

<file path=ppt/ink/ink8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5-18T12:06:44.337"/>
    </inkml:context>
    <inkml:brush xml:id="br0">
      <inkml:brushProperty name="width" value="0.05" units="cm"/>
      <inkml:brushProperty name="height" value="0.05" units="cm"/>
      <inkml:brushProperty name="color" value="#3165BB"/>
      <inkml:brushProperty name="fitToCurve" value="1"/>
    </inkml:brush>
  </inkml:definitions>
  <inkml:trace contextRef="#ctx0" brushRef="#br0">5809 857 615 0,'0'0'77'16,"0"0"-15"-16,0 0 46 16,0 0-41-16,0 0-4 15,0 0-7-15,-24 91-26 16,24-83 17-16,31-2-25 15,21-4-6-15,13-2 11 16,24 0-24-16,15 0 4 16,9-14-7-16,-10 0-68 15,-13 6-129-15,-39 2-100 16,-44 6-150-16</inkml:trace>
  <inkml:trace contextRef="#ctx0" brushRef="#br0" timeOffset="151">5995 1031 172 0,'0'0'248'0,"0"0"-120"0,0 0-4 16,0 0-34-16,0 0-39 15,0 0-48-15,41 36-3 16,28-24 26-16,14-1-22 16,13-6-8-16,0 2-145 15,7-5-223-15</inkml:trace>
  <inkml:trace contextRef="#ctx0" brushRef="#br0" timeOffset="-3746">641 760 588 0,'0'0'192'15,"0"0"-57"1,0 0-18-16,0 0-26 0,0 0-39 15,0 0-25-15,-89-50-20 16,75 81-7-16,1 15 0 16,-12 11 7-16,19 4-2 15,6 4-5-15,0 4 0 16,0-4 0-16,44-4 10 16,8-13-10-16,-1-11 0 15,18-13 7-15,-10-13-5 16,6-8-2-16,-13-3 0 15,-15 0 10-15,-6-6-3 16,-17-14-2-16,-7-8 7 0,-7-7-8 16,0-2 22-16,0-1-17 15,0 4 0-15,0 6 15 16,-7 8-19-16,-7 15-2 16,4 1-3-16,3 4-23 15,0 6 23-15,0 22-5 16,7 13 5-16,0-4-5 15,14-3-12-15,24-2 15 16,14-13-8-16,-1-11-18 16,11-8 24-16,-4 0 3 15,8-2 1 1,-8-29 6-16,-13-9 0 0,0-9-2 16,-21-8 16-16,-11 0 0 15,-13 0 24-15,0 8-21 0,0 10-1 16,-20 6 23-1,-4 17-35-15,10 7 27 0,7 6-31 16,7 3-4-16,0 14-4 16,0 43-10-16,-7 26 12 15,7 23 0-15,-10 15 4 16,3 10-4-16,-7 12 0 16,1 0 7-16,2-9-18 15,11-22 0-15,0-29-29 16,0-30 23-16,31-23-14 15,14-19 16-15,6-11 10 16,8-3 5-16,10-41 11 0,3-12-9 16,-21-10 1-16,-13-11 26 15,-14-9-23-15,-24-2 10 16,0-1-15-16,-24 9 9 16,-48 14-19-16,-4 12 9 15,-13 16-4-15,24 16-2 16,13 8-2-16,21 8 8 15,11 3 0-15,9 3-6 16,-3 0-1-16,14 0-29 16,0 0-36-16,0 0 1 15,0 0-79-15,0 9-20 16,25 11-44-16,-5 2-108 16</inkml:trace>
  <inkml:trace contextRef="#ctx0" brushRef="#br0" timeOffset="-3329">1367 1337 446 0,'0'0'171'16,"0"0"-17"-16,0 0-24 16,0 0-45-16,0 0-29 15,0 0-14-15,0-67-42 16,82 53 0-16,15-6 2 15,13-3 10-15,3-8-9 0,-17 2-3 16,-13-5 0-16,-31 0 28 16,-18-6-23-16,-3-3 29 15,-24-6 11-15,-7-5-21 16,0-3 5-16,-21 2-17 16,-17 9-4-16,7 9 21 15,4 15-22-15,3 8 22 16,17 7-15-16,7 7-7 15,0 0-14-15,0 23-5 16,0 29 12-16,0 16-2 16,7 10 7-16,17 4-5 15,3-1 0-15,11-5 8 16,0-6-15-16,0-13 7 16,-11-12-17-16,-3-13-50 15,-3-15-91-15,-4-12-39 0,-3-5-17 16,-14 0-47-1</inkml:trace>
  <inkml:trace contextRef="#ctx0" brushRef="#br0" timeOffset="-3168">1814 1077 137 0,'0'0'117'0,"0"0"20"16,0 0-2-16,0 0-78 15,0 0-34-15,0 0 1 16,141-87-20-16,-31 67 12 15,-14 9-16-15,-20 8 0 16,-25 3-124-16,-23 0-357 0</inkml:trace>
  <inkml:trace contextRef="#ctx0" brushRef="#br0" timeOffset="-853">2763 1008 32 0,'0'0'466'0,"0"0"-327"0,0 0 7 15,0 0-27-15,0 0-36 16,0 0-7-16,-107-117-46 15,66 117-1-15,-4 0-17 16,1 28-8-16,6 15 7 16,0 5-11-16,0 4 0 15,24 2-1-15,8-3 6 16,6-2-5-16,0-3 0 16,37-9 11-16,15-11-19 15,0-12 8-15,6-14 0 16,18 0-2-16,-11-12 10 15,11-27-8-15,-11-11 3 16,-14-1 5-16,-20-8 10 0,-10-4 2 16,-21-3 18-16,0-5 19 15,0 5-40-15,-14 8 20 16,-17 15-20-16,4 21-12 16,3 10 21-16,17 10-26 15,7 2 0-15,0 0-9 16,-7 31-5-16,7 26 14 15,0 21 0-15,0 10 9 16,0 0-12-16,0 1 3 16,21-15 0-16,10-11-5 15,6-17 6-15,-16-18-2 16,3-16-2-16,-3-9-10 16,3-3 8-16,10 0 5 0,4-17 0 15,7-17 7 1,-7-9 0-16,-1 0-7 0,8-3 0 15,-17 9 7-15,-15 11-13 16,5 11 6-16,-12 15 0 16,1 0-8-16,7 3-3 15,3 29 9-15,4 9 0 16,3-2-18-16,-3 1 11 16,3-11-29-16,-4-9 17 15,4-8 15-15,-17-7-10 16,14-5 16-16,-7 0 0 15,3 0 8-15,-3-11 0 0,10-18-8 16,-11-9 0 0,1-1 19-16,0-9-12 0,3 5 15 15,-17 11-1-15,0 9-20 16,0 15 34-16,0 4-26 16,0 4-4-16,0 0-10 15,0 27-16-15,0 13 21 16,14 3 0-16,0-4 2 15,17-5-14-15,-1-5 6 16,5-15-16-16,10-5 19 16,-1-9-14-16,8 0 17 15,-1-6-5-15,-6-22 11 16,10-15-7-16,-21-11 1 16,4-9 0-16,-14-18 6 15,-10-4 3-15,-14-9 5 0,0 2 17 16,-45 9-26-16,-6 15 32 15,-1 19-29-15,8 23 0 16,13 20 1-16,17 6-9 16,-10 26 0-16,17 37-6 15,7 20 10-15,0 8-9 16,0 4 5-16,31-7 0 16,14-5-4-16,13-15 8 15,0-12-4-15,-6-11 0 16,10-17-19-16,-10-8 19 15,-8-11-24-15,1-9 0 16,-11 0 19-16,-3 0 9 0,0-9-4 16,-10-16 0-16,-7-4 9 15,-4-2-3-15,-10-4-4 16,0 1-2-16,0 3 22 16,0 8-17-16,0 6 8 15,0 5-12-15,0 3 10 16,0 7-13-16,0-1 2 15,0 3 0-15,0 0-6 16,0 0 4-16,0 0 2 16,0 0 0-16,0 0-8 15,0 0-1-15,0 0 9 16,0 0 0-16,0 0-4 16,0 0 11-16,0 0-7 0,0 0 0 15,0 3 4-15,0 2-12 16,0-1 8-16,7 2 0 15,7-1-3-15,6 0 10 16,4 1-7-16,-3 0 0 16,-4 0 5-16,4 6-13 15,-14 1 8-15,17 5-11 16,-17-5 9-16,6 2-33 16,4-1 20-16,-3-2-6 15,-7-3-19-15,0-9 38 16,0 0-8-16,-7 0 10 15,0 0 6-15,0 0-2 0,0 0 9 16,0-4 1 0,0-7-10-16,0 0 23 0,0 0-18 15,0 1-8-15,0 5 16 16,-7-4-12-16,0 3-1 16,0-3-4-16,-7 4 6 15,-10-3-16-15,4-1 10 16,-4 1 0-16,-14 5-8 15,17 0 2-15,-3 3 6 16,10 0 0-16,8 12-5 16,6 12-4-16,0 11 9 15,0 0-17-15,0 2 8 16,0-5-30-16,20-4 31 16,4-5 7-16,-3-9-14 15,3-8 8-15,7-6 7 0,-10 0 0 16,9-3 5-1,-9-23 2-15,3-8 3 0,-10-6 31 16,-7-12-11-16,-7-10 33 16,0-10-36-16,0-8-13 15,-14 3 11-15,-24 3-20 16,7 14 0-16,11 23-2 16,6 17 6-16,14 13-13 15,0 7 4-15,0 35-21 16,-10 36 16-16,10 24-1 15,-7 7 6-15,7 1 0 16,0-17 4-16,7-14-14 0,24-15 0 16,6-17-32-16,1-15 14 15,3-13-38-15,21-12 34 16,4 0-14-16,-8-32-109 16,-13-16-36-16,-28-9-75 15</inkml:trace>
  <inkml:trace contextRef="#ctx0" brushRef="#br0" timeOffset="-379">3547 725 406 0,'0'0'143'16,"0"0"-11"-16,0 0-15 15,0 0-69-15,0 0-26 16,0 0-22-16,-28-9 0 16,28 25-7-16,0 8 14 0,0-4-7 15,0 0 0-15,7-3 3 16,21-8 8-16,3-7 25 16,-11-2 13-16,-3 0 36 15,-3-16-12-15,-14-14 4 16,0-1-17-16,0 0-35 15,-14 3 11-15,-30 4-36 16,-1 10-7-16,0 14-2 16,1 0-13-16,30 26-137 15,14 28-116-15,0 15-508 16</inkml:trace>
  <inkml:trace contextRef="#ctx0" brushRef="#br0" timeOffset="557">7002 848 254 0,'0'0'419'0,"0"0"-252"16,0 0-18-16,-6-170-4 15,6 142-80-15,0 5-17 16,27 6-18-16,-3 6-28 16,4 11 0-16,9 0-2 15,1 0 0-15,7 20-7 16,-18 14 13-16,-2 9-6 16,-19 12 0-16,-6 4-5 0,0 10-3 15,-51-3 8-15,-8-3 0 16,-9-15-12-16,16-9 26 15,14-13-10-15,18-11-4 16,13-9 9-16,7 0-6 16,0-6-3-16,0 0 0 15,0 0 8-15,7 0-2 16,30 0-1-16,22 0-2 16,17-6 8-16,3-8-14 15,3 5 3-15,8 4-14 16,-8 5-120-16,-3 0-180 15,-10 0-222-15</inkml:trace>
  <inkml:trace contextRef="#ctx0" brushRef="#br0" timeOffset="826">7707 810 622 0,'0'0'239'15,"0"0"-80"-15,0 0-25 16,0 0-10-16,0 0-63 16,0 0-52-16,-89-80-9 15,116 82-8-15,18 27 8 16,14 6 0-16,9 5 9 16,5-1-6-16,2 2-3 0,-10-1 0 15,-3-6-5-15,-3-5-83 16,-21-6-39-16,-11-9-77 15,-10-5-93-15,-17-9-262 16</inkml:trace>
  <inkml:trace contextRef="#ctx0" brushRef="#br0" timeOffset="991">8055 785 446 0,'0'0'192'0,"0"0"-2"0,0 0-37 16,0 0-9-16,0 0-57 15,0 0-56-15,-121-78-29 16,121 96-2-16,-14 22 0 16,1 11-1-16,-18 8 1 0,0 5-97 15,3-7-167-15,15-3-393 16</inkml:trace>
  <inkml:trace contextRef="#ctx0" brushRef="#br0" timeOffset="1509">8440 899 855 0,'0'0'179'0,"0"0"-3"15,0 0-61-15,0 0-49 0,0 0-66 16,0 0-9-16,7 34 5 15,-1 17 4-15,12 4 0 16,-12 1-1-16,-6 2 9 16,7 0-8-16,-7-5 0 15,0-4 7-15,0-9-12 16,0-8 5-16,0-12 0 16,0-12-2-16,0-8 11 15,0 0-9-15,0-3 17 16,0-31-15-16,-13-11 16 15,-18-16-2-15,0-10-14 0,3-7 6 16,-10-4-2-16,7 5-6 16,11 11 0-1,13 18 6-15,7 19-14 0,0 12 8 16,0 8-2-16,21 9-7 16,30 0 0-16,8 0 7 15,-4 3-5-15,-4 23-30 16,-16 9 28-16,2 1-17 15,-13 4-5-15,-10 1 27 16,-14-5-36-16,0-1 22 16,0-9-8-16,-14-3-30 15,-37-3-2-15,-11-6-52 16,-3 0-37-16,6-3-75 16,21-2-421-16</inkml:trace>
  <inkml:trace contextRef="#ctx0" brushRef="#br0" timeOffset="2927">8869 948 378 0,'0'0'297'15,"0"0"-135"-15,0 0 4 16,0 0-64-16,0 0-39 15,0 0-12-15,-24-138-42 0,-10 127 3 16,3 5-11 0,0 6 9-16,4 0-16 0,3 0 6 15,10 15 0-15,7 13-7 16,-7 3 13-16,14 4-6 16,0-4 0-16,0 0-17 15,0-5 6-15,28-3-13 16,-4-9 14-16,3-2 6 15,-10-6-4-15,-3-4 8 16,0-2 3-16,3 0 1 16,-10-2 10-16,0-21-11 15,0 3 23-15,0-6 21 16,-7 0-25-16,0 4 14 16,0 5-4-16,0 2-29 15,0 6 14-15,0 7-17 0,-14 2-20 16,0 0 20-16,4 26-5 15,10 11 5-15,0 5 0 16,0-1-31-16,0-1 30 16,10-12-29-16,18-6-1 15,3-9 29-15,-4-8 1 16,4-5 1-16,-17 0 12 16,10-5-11-16,-10-21 16 15,-8-9-16-15,1-5 4 16,11 0 22-16,-12-3-26 15,1 0 10-15,7 3-11 16,-4 12 7-16,4 8-12 0,-7 11 5 16,7 9-11-16,3 0 10 15,-3 14-23-15,6 21 23 16,4 8-5-16,-10 0-30 16,3 0 24-16,-3-7-19 15,7-4 13-15,-4-9 16 16,4-8-7-16,3-10 9 15,3-5 0-15,4 0 6 16,-10 0-1-16,10-9-5 16,-11-14 0-16,-3-2 12 15,-10-7-8-15,-7-2 14 16,0-6 27-16,0 0-29 16,0 3 25-16,-24 6-20 0,4 11-10 15,-4 5 17-15,17 9-27 16,7 6 6-16,0 0-7 15,0 9-22-15,0 28 17 16,0 9 5-16,0 3 0 16,0-7-5-16,0-4 9 15,0-9-4-15,0-10 0 16,17-4-5-16,10-7-5 16,-3-5 10-16,4-3 0 15,10 0-2-15,-7 0 10 16,13-17-8-16,-16-9 0 15,10-3 8-15,-7-5-7 0,3 3-1 16,-10 5 0 0,-10 9-1-16,-7 11 6 0,-7 6-5 15,0 0 0-15,0 0-27 16,0 23 23-16,0 8-1 16,7 3 5-16,-7-8-9 15,10-3-1-15,-3-11-7 16,-7-7 4-16,7-5 4 15,0 0 9-15,-1 0 2 16,12-11-1-16,2-15 5 16,4 1 0-16,-3 1-6 15,10 8 0-15,-24 4 5 16,7 4-12-16,-8 8 7 16,12 0-2-16,-5 0-6 15,1 0-6-15,10 2 14 0,-10 10-1 16,0-1 2-1,10 0-4-15,3-1 3 0,4-5 0 16,0 0-4-16,-3-5 10 16,3 0-6-16,-4 0 0 15,4 0 10-15,-17-25-1 16,10-9-7-16,-10-12 15 16,-14-11 36-16,0-12-22 15,0-6 11-15,-7-2 1 16,-31 6-35-16,0 11 34 15,11 20-31-15,3 17 0 16,17 18 8-16,7 5-19 0,0 13-2 16,0 40-11-16,0 15 13 15,0 6-7-15,0 0 7 16,17-2-17-16,17-4 7 16,4-7-42-16,21-10-20 15,-15-11-50-15,1-8-67 16,0-13-49-16,-21-9-84 15</inkml:trace>
  <inkml:trace contextRef="#ctx0" brushRef="#br0" timeOffset="3096">10107 833 337 0,'0'0'172'0,"0"0"-47"0,0 0 30 15,0 0-35 1,0 0-39-16,0 0-70 0,7-48-6 15,52 48-10-15,16 0-36 16,-30 0-163-16,-7 0-363 16</inkml:trace>
  <inkml:trace contextRef="#ctx0" brushRef="#br0" timeOffset="3684">10857 682 658 0,'0'0'119'15,"0"0"-6"-15,0 0-5 0,0 0-37 16,0 0-8-16,0 0-31 16,-7-4-7-16,72 2 21 15,38-4-46-15,25 0 20 16,20-2-10-16,-14-1-2 16,-17 1-2-16,-35 4-6 15,-37 2-14-15,-32 2-107 16,-13 0-113-16,-13 0-32 15</inkml:trace>
  <inkml:trace contextRef="#ctx0" brushRef="#br0" timeOffset="3894">11242 496 388 0,'0'0'192'0,"0"0"-11"0,0 0-40 16,0 0 2-16,0 0-30 15,0 0-44-15,-45-104-16 16,45 110-53-16,0 32 0 16,7 16-10-16,24 9 18 15,-3 3-8-15,3 5 0 16,-1-1-8-16,-9-8-97 16,-7-11-207-16,10-13-484 15</inkml:trace>
  <inkml:trace contextRef="#ctx0" brushRef="#br0" timeOffset="4119">11954 247 603 0,'0'0'272'15,"0"0"-126"-15,0 0-10 16,0 0-77-16,0 0-42 15,0 0-17-15,0 149 4 16,0-66-1-16,0 0 10 16,7 2-5-16,-1 4-16 15,1-12-48-15,-7-5-264 16</inkml:trace>
  <inkml:trace contextRef="#ctx0" brushRef="#br0" timeOffset="10775">12806 1085 706 0,'0'0'246'0,"0"0"-109"15,0 0-37-15,0 0 10 16,0 0-47-16,0 0-47 0,0 0-4 15,0 0-12-15,-51 54 0 16,13-1-10-16,-14 5 21 16,1 5-9-16,-11-5-2 15,10-7-11-15,8-5-43 16,9-12-168-16,11-11-124 16,17-8-390-16</inkml:trace>
  <inkml:trace contextRef="#ctx0" brushRef="#br0" timeOffset="12502">13398 767 710 0,'0'0'145'0,"0"0"-11"15,0 0-38-15,0 0-69 16,0 0-27-16,0 0-11 15,0 18 11-15,0 21-4 16,0 10 11-16,0 3-2 16,-14-3-3-16,7-10 4 15,7-5-4-15,0-14-1 16,0-8-1-16,0-9 8 16,0-3-4-16,0 0 20 15,0 0 40-15,0-26 9 0,0-17-40 16,0-8-30-1,0-15 7-15,-10-6-1 0,10-5 0 16,0-6-9-16,-7 4 0 16,7-2 2-16,-7 7-7 15,7 15 5-15,0 13 0 16,0 16-3-16,0 14 0 16,0 7-2-16,24 9-5 15,-3 0-33-15,17 11 24 16,6 29-15-16,-16 17 12 15,-11 12 17-15,-10 14-23 16,-7 0 6-16,0 6 6 16,0-9 4-16,-14-14-11 15,4-12-16-15,10-17-1 16,0-14 17-16,0-11 0 0,10-10 22 16,11-2-1-16,3 0 2 15,3-12 8-15,11-19-6 16,7-11-1-16,6-7 10 15,1 0-7-15,6 3 7 16,-20 12 5-16,-14 9-2 16,-10 10 39-16,-14 6-11 15,0 9-10-15,0 0-9 16,0 0-23-16,0 0-5 16,0 12-18-16,0 22 23 15,0 9-2-15,0 3 2 16,14-1 0-16,10-4 2 0,-3-10 1 15,3-8-3-15,3-9 0 16,4-8-3-16,7-6-6 16,-4 0 12-16,11-14-3 15,17-18 5-15,-11-6 3 16,1-1-7-16,-14 2-1 16,-18 3 5-16,-13 1 10 15,-7 8-3-15,0 6 9 16,-13 4-5-16,-11 10-9 15,3 5-14-15,-10 0 5 16,3 5-5-16,-2 26-1 16,9 4 8-16,11 4-10 0,10 2-12 15,0-7-23-15,0-2 21 16,24-10-16-16,13-13-21 16,8-6 53-16,0-3 0 15,-11 0 8-15,-3-6 7 16,-10-14-1-16,-11 0 13 15,-3 4 22-15,-7 1-4 16,0 9 24-16,0 3-34 16,0 3-11-16,0 0-16 15,-17 11-11-15,-11 36 11 16,-10 12 0-16,-6 15 2 16,13 6-6-16,3 3 4 15,11 4 0-15,10-8 0 16,0-1 7-16,7-12-7 15,0-13 0-15,0-12 0 0,0-19 0 16,0-12 0-16,0-8 0 16,0-2 16-16,-13 0-10 15,-25-12 14-15,-21-13-20 16,15-8 2-16,-8 3-5 16,14 2 3-16,7-3 0 15,11 1-4-15,20-6-2 16,0-8 5-16,7-13-3 15,44-12-40-15,32-5 39 16,13 0-7-16,0-2 12 16,0 3-2-16,-13 5 9 15,-18 5 1-15,-20 6 32 0,-14 8-16 16,-24 6 40-16,-7 3-26 16,0 6-7-1,0 8 5-15,-7 5-28 0,-10 13 15 16,10 8-19-16,7 0-3 15,-7 0-2-15,7 38-27 16,-7 17 28-16,7 16-8 16,0 1 15-16,0-1-7 15,0-6 0-15,0-11 4 16,0-11-7-16,14-17 3 16,0-12 0-16,-4-5-4 15,11-9 2-15,-8 0 2 16,11-15 0-16,7-22 7 0,-3-3-2 15,3 1-5 1,-11 7 0-16,-2 18-4 0,-5 6 10 16,-13 8-11-16,7 0 5 15,14 2-24-15,-4 24 19 16,4 5-2-16,10-2 7 16,-11-6-5-16,4-9-18 15,4-8 16-15,-4-6 5 16,7 0 2-16,-10-4 6 15,-1-27-5-15,4-9-1 16,-3-8 6-16,-4-4 2 16,-17-5-7-16,0-9-1 0,0 1 7 15,0 4 1-15,0 10-6 16,0 19 2 0,0 19 19-16,-7 13-22 0,-3 0-2 15,10 18-14-15,0 38 2 16,0 12 8-16,0 4 5 15,0 2 0-15,0-8-3 16,17-6 0-16,17-12-18 16,-3-16-46-16,7-10-41 15,0-13-17-15,-10-9-77 16,-11 0-54-16,-17 0-188 16</inkml:trace>
  <inkml:trace contextRef="#ctx0" brushRef="#br0" timeOffset="12655">14942 710 299 0,'0'0'79'15,"0"0"-36"-15,0 0-4 16,288-34-17-16,-191 28-22 16,-32 4-1-16,-20 2-124 15</inkml:trace>
  <inkml:trace contextRef="#ctx0" brushRef="#br0" timeOffset="13140">13687 460 22 0,'0'0'245'0,"0"0"-103"16,0 0-32-16,0 0-2 0,0 0-35 15,0 0-9-15,0-47-10 16,0 47-35-16,-7 0-2 16,7 0-17-16,0 0-2 15,0 0-7-15,0 2 14 16,0 7-5-16,7-3 0 16,6-6 5-16,11 0 3 15,7 0-4-15,-10 0 20 16,-7-11 41-16,3-12 0 15,-17 0 2-15,0 0-9 16,0 0-44-16,-7 1 20 16,-24 4-34-16,-14 7-2 0,8 11-5 15,-8 0-12-15,17 3-73 16,11 28-59-16,17 9-53 16,0 8-123-16</inkml:trace>
  <inkml:trace contextRef="#ctx0" brushRef="#br0" timeOffset="15748">18459 617 379 0,'0'0'143'0,"0"0"-55"15,0 0-4-15,0 0 13 16,0 0-51-16,0 0-24 15,45 0 8-15,17 0-27 16,10 0 3-16,17-7-6 0,8 2 5 16,-1 5-11-1,-21 0-64-15,-30 0-88 0,-31 2-68 16</inkml:trace>
  <inkml:trace contextRef="#ctx0" brushRef="#br0" timeOffset="15907">18600 770 73 0,'0'0'354'15,"0"0"-287"-15,0 0-3 16,0 0 2-16,0 0-31 16,0 0-28-16,268 3-7 15,-147-3-2-15,2 0-216 16</inkml:trace>
  <inkml:trace contextRef="#ctx0" brushRef="#br0" timeOffset="14933">15956 799 479 0,'0'0'181'16,"0"0"-46"-16,0 0-21 0,0 0-3 16,0 0-73-1,0 0-9-15,-76-38-29 0,56 50 8 16,-11 19-14-16,17 7 6 16,0 5 0-16,14 2-5 15,0-5 5-15,35-8 0 16,16-10-18-16,11-15-23 15,-3-7 38-15,-1-4 3 16,-6-30 0-16,-15-11 18 16,-6-4 7-16,-10-8 37 15,-14-7 2-15,0-1-24 16,-7-4 23-16,0 4-27 16,0 8-24-16,0 14 19 15,-14 17-23-15,7 15 10 16,0 11-18-16,0 0 4 0,0 5-8 15,-17 44-18-15,4 19 22 16,-4 15-6-16,17 11 11 16,7-2-5-16,0-9 0 15,0-15 4-15,14-15-13 16,3-25 9-16,3-16-5 16,4-12-5-16,4 0 17 15,-4-15-7-15,10-23 2 16,-3-7 8-16,7-1-9 15,-10 0-1-15,3 7 0 16,0 10-3-16,-18 12 7 16,1 11-4-16,-7 6 0 0,10 0-21 15,-10 6 20-15,14 20-12 16,-4-1 10-16,3 4-5 16,5-4-11-16,-5-4-5 15,-6-10 4-15,10-5 3 16,-10-6 11-16,-7 0 6 15,10 0 0-15,-10-6 15 16,6-20-7-16,-6-5-4 16,0-3 18-16,10-1-14 15,-17 0 23-15,0 4-22 16,0 6 0-16,0 10 10 16,0 10-13-16,0 5-4 15,0 0-2-15,0 0-34 0,7 30 30 16,0 11-2-1,24 2-6-15,-3-6 5 0,16-5-47 16,1-12 25-16,7-9 12 16,-8-11-7-16,8 0 20 15,-7-3 4-15,-8-25 0 16,-6-8 5-16,-10-9 5 16,-7-8-5-16,-14-14 28 15,0-7-21-15,0-6 32 16,-7-3-18-16,-31 7-11 15,-3 12 25-15,10 19-35 16,7 19 18-16,10 17-16 16,7 9-3-16,-7 17-8 15,4 40-14-15,3 31 18 0,0 9-9 16,7 4 15-16,0-12-6 16,14-12 0-16,31-17 6 15,-1-11-17-15,8-15 11 16,-7-14-21-16,-1-11 20 15,-6-9-26-15,7 0 27 16,0-6 0-16,-8-20 7 16,-9-5-4-16,3-7-3 15,0-4 0-15,-11-1 13 16,11 3-6-16,-17 9-6 16,-7 10 0-16,0 13 8 15,0 4-12-15,-7 4 3 16,17 0-19-16,4 4 18 0,3 18-19 15,-4 5 20-15,4-2-2 16,-10-2-14-16,0-3 16 16,3-3-24-16,-10-3-4 15,0-5 20-15,0-1-14 16,-7-4 14-16,7-2 6 16,-7-2 4-16,0 0 0 15,0 0 2-15,0 0 3 16,0-8 7-16,0-9-6 15,-7-3-2-15,-14 0 17 16,-10-3-23-16,0 5 23 16,4 7-22-16,-4 6 4 0,17 5-10 15,-3 0 2 1,3 5-5-16,7 27 7 0,0 8-6 16,7 3-1-16,0-3 8 15,0-3-25-15,0-9 20 16,0-11-29-16,0-5 24 15,21-12 6-15,3 0-7 16,-3 0 11-16,10-23 0 16,-4-11 3-16,-3-9 35 15,7-9-12-15,-17-6 23 16,-7-1 1-16,-7-15-35 16,0-1 20-16,0 1-23 15,-7-3-10-15,-17 17 13 0,3 17-5 16,7 17-10-1,4 18 0-15,3 8-2 0,7 16 0 16,-14 45-30-16,8 22 32 16,-1 17-5-16,7-3 10 15,0-14-5-15,0-8 0 16,34-18-8-16,11-12 1 16,-1-13-37-16,8-12-24 15,3-12 13-15,-21-8-46 16,4 0-29-16,-24 0-71 15,-14-20-188-15</inkml:trace>
  <inkml:trace contextRef="#ctx0" brushRef="#br0" timeOffset="15371">16599 407 462 0,'0'0'134'0,"0"0"-22"15,0 0-23-15,0 0-25 16,0 0-22-16,0 0-40 0,0-23-4 15,0 23-12 1,-7 8 14-16,-7 7 0 0,14-1 2 16,0-2-2-16,0-3 0 15,7-9 6-15,17 0 6 16,4 0 3-16,3 0 15 16,-11-3 41-16,-2-15-37 15,-5-5 19-15,-13-2-3 16,0-9-28-16,0 2 11 15,-31 1-33-15,-7 7-2 16,-3 10-8-16,3 14-14 16,1 0-115-16,6 12-131 15,17 25-501-15</inkml:trace>
  <inkml:trace contextRef="#ctx0" brushRef="#br0" timeOffset="19394">23685 396 597 0,'0'0'77'15,"0"0"43"-15,0 0 16 0,0 0-61 16,0 0-22-1,0 0-4-15,-79-46-33 0,86 37 9 16,38 1-25-16,20 0 6 16,25 4-12-16,20 1 6 15,10 0-3-15,-10 1-27 16,-21 2-128-16,-44-6-46 16,-24 0-51-16,-21-2-209 15</inkml:trace>
  <inkml:trace contextRef="#ctx0" brushRef="#br0" timeOffset="19597">24026 116 315 0,'0'0'205'0,"0"0"-54"0,0 0-28 16,0 0-28-16,0 0-39 16,0 0-49-16,-35-19-7 15,35 58 4-15,0 15-3 16,0 6 13-16,0 5-12 15,7 2 5-15,14 1-5 16,3-5-2-16,-10-6-160 16,10-8-451-16</inkml:trace>
  <inkml:trace contextRef="#ctx0" brushRef="#br0" timeOffset="19918">24665 64 659 0,'0'0'160'0,"0"0"-90"0,0 0-20 16,0 0-17-16,0 0-33 15,0 0 0-15,193 61-5 16,-186 4-4-16,-7 12 9 15,-14 0 0-15,-31-8 6 16,-6-7-11-16,-11-9 5 16,21-17 0-16,17-13 3 15,10-14 4-15,14-9-7 16,0 0 14-16,7 0 0 0,65 0 22 16,48-11-27-16,21-7-9 15,7-5-100-15,-38 3-288 16</inkml:trace>
  <inkml:trace contextRef="#ctx0" brushRef="#br0" timeOffset="16299">19632 339 615 0,'0'0'134'15,"0"0"-8"-15,0 0-14 16,0 0-61-16,0 0-17 16,0 0-34-16,89-63-4 0,-44 94-5 15,-1 15 6-15,-6 5 3 16,-24 10-1-16,-14 6 2 16,0 2-3-16,-38 3 2 15,-20-13 0-15,-18-6-2 16,18-16 6-16,13-10-4 15,17-9 0-15,4-10 8 16,24-4-8-16,0-4 0 16,0 0 0-16,0 0 7 15,24 0-2-15,11 0 9 16,27 0-2-16,17-12-2 16,3 4-15-16,1-2 5 15,-11 10-101-15,-3 0-87 16,-35 0-165-16</inkml:trace>
  <inkml:trace contextRef="#ctx0" brushRef="#br0" timeOffset="16573">20137 447 556 0,'0'0'152'0,"0"0"-30"16,0 0 12-16,0 0-48 15,0 0-50-15,0 0-36 0,-7-32-7 16,48 64 7-16,14 2 0 16,4 7 2-16,-1-7-5 15,1 3 6-15,-8 0-3 16,11-3 0-16,-17 4-22 15,-11-10-159-15,-27-5-195 16</inkml:trace>
  <inkml:trace contextRef="#ctx0" brushRef="#br0" timeOffset="16762">20536 433 463 0,'0'0'178'15,"0"0"-34"-15,0 0-38 0,0 0-64 16,0 0-29-16,0 0-12 16,-162 60-1-16,124-14 0 15,1 0 10-15,-1-6-17 16,3-4 7-16,18-4-148 16,17-15-108-16</inkml:trace>
  <inkml:trace contextRef="#ctx0" brushRef="#br0" timeOffset="16999">20312 419 274 0,'0'0'163'0,"0"0"-13"0,-7-181 17 15,1 144-20-15,-1 15-53 16,7 16-14-16,-7 6-4 16,7 0-76-16,0 11 0 15,0 35-2-15,-7 17 2 16,-3 11 0-16,10 1 0 15,0-4 0-15,0-5-2 16,0-10 3-16,31-9-2 16,0-7-64-16,-4-17-136 15,-10-7-46-15,-3-10-287 16</inkml:trace>
  <inkml:trace contextRef="#ctx0" brushRef="#br0" timeOffset="17132">19972 585 370 0,'0'0'115'0,"0"0"-73"16,0 0-28-16,0 0 11 15,0 0-25-15,296-21-1 16,-207 21-106-16</inkml:trace>
  <inkml:trace contextRef="#ctx0" brushRef="#br0" timeOffset="17586">20697 539 506 0,'0'0'175'0,"0"0"0"0,0 0-17 16,0 0-71-16,0 0-32 16,0 0-47-16,0-37-4 15,0 71-5-15,-6 15 1 16,-1 8 0-16,7 5 2 15,0 1 3-15,0 1-5 16,0-4 0-16,0-12 9 16,0-13-9-16,0-16 0 15,0-6 4-15,0-13-3 16,0 0 4-16,0 0 5 16,0-13 27-16,0-24-27 15,0-8 9-15,-14-9-5 16,0-10-9-16,-3-2-3 0,3-5 2 15,1 0-4-15,13 4 0 16,0 8 8-16,0 13-12 16,0 11 4-16,0 15-4 15,20 20-1-15,18 0-15 16,14 0 7-16,6 24 5 16,0 7-19-16,4 6 21 15,-17-1-4-15,-24 0-8 16,-8 1 13-16,-13-6-5 15,0 0 0-15,-20-2-12 16,-25-3-78-16,-6 0-50 16,-1-3-136-16</inkml:trace>
  <inkml:trace contextRef="#ctx0" brushRef="#br0" timeOffset="18922">21189 384 628 0,'0'0'150'16,"0"0"-6"-16,0 0-39 16,0 0-28-16,0 0-51 15,0 0-14-15,-120-105-6 0,92 105-6 16,-3 0-2-1,0 28-5-15,11 15 5 0,-11 9-1 16,24 6 3-16,0 0-13 16,7-9 6-16,0-6-47 15,21-18 7-15,17-7 13 16,-1-15 0-16,-6-3 27 16,-3 0 6-16,-4-12 2 15,-10-13 14-15,-7-7-9 16,-1 1 31-16,-6-3 21 15,0-2-32-15,0 9 11 16,0 4-16-16,0 11-11 16,0 9 14-16,0 3-24 15,0 0-14-15,0 12-2 0,0 15 11 16,11 6-2-16,-4 2 7 16,13-10-34-16,-6-5 33 15,10-6-13-15,-3-8 3 16,-4-6 11-16,-3 0-1 15,-1 0 1-15,5-6 10 16,-12-17-9-16,8 1 35 16,0-4-19-16,3 0 3 15,-3 1 10-15,10-1-27 16,-10 6 5-16,6 5-8 16,11 7 0-16,-10 8-9 15,10 0 0-15,-11 6-11 16,5 22 8-16,-5 10-13 15,11-4 21-15,-10 3-16 16,3-9-23-16,-10-8 26 0,10-2-20 16,-17-13 32-16,6-5-3 15,4 0 16-15,-10 0 0 16,14-23 8-16,10-8 7 16,-17-7 26-16,-1-1-33 15,-2-4 5-15,-11-1 17 16,0 8-16-16,0 7 3 15,0 9-14-15,0 8-3 16,-11 12-8-16,5 0-1 16,-8 12-22-16,7 22 14 0,-10 9 9 15,10 3-2-15,7-3-11 16,0-6-9-16,0-3 22 16,0-11-42-16,31-5 14 15,0-7 20-15,10-11-13 16,-10 0 21-16,0 0 0 15,-4 0 0-15,-3-11 12 16,-3-10-1-16,10-1 12 16,-10-2 33-16,-4 2-50 15,-3 7 18-15,-14 7-12 16,7 5-9-16,-7 3-6 16,6 0-5-16,1 0-14 15,4 5 17-15,2 16-5 16,-6-1 5-16,7 0 5 0,3-3-38 15,-3-3 15-15,0-8-15 16,-7-3 32 0,10-3 0-16,-4 0 12 0,12 0-2 15,-12 0-4-15,8-9 4 16,3-5 8-16,-10 0-12 16,10-1 3-16,-4 1 10 15,-6 3-8-15,10 5-1 16,-10 6-4-16,10 0-16 15,-3 0 16-15,10 6-22 16,3 8 6-16,-3 3 7 16,0-8-19-16,7-9 25 15,-11 0 3-15,11 0 0 0,-17-15 11 16,3-19 2-16,-4-6 41 16,-13-12 21-16,-7-11-24 15,0-5 17-15,0-3 0 16,-13 2-31-16,-15 12 8 15,-3 20-24-15,7 14 3 16,17 13-5-16,0 10-18 16,7 0-2-16,-7 24-15 15,1 28 11-15,6 19-8 16,0 9 13-16,0 0-27 16,13-3-4-16,32-11-51 15,7-12-36-15,-1-14-76 16,1-11-68-16,-14-17-223 0</inkml:trace>
  <inkml:trace contextRef="#ctx0" brushRef="#br0" timeOffset="19081">22492 327 566 0,'0'0'151'15,"0"0"-33"-15,0 0-75 16,0 0-32-16,0 0-11 15,268-27-5-15,-178 22-59 16,-18 3-234-16</inkml:trace>
  <inkml:trace contextRef="#ctx0" brushRef="#br0" timeOffset="23342">628 3532 198 0,'0'0'585'15,"0"0"-409"-15,0 0-16 0,0 0-47 16,0 0-7-16,0 0-40 15,0 0-28-15,-18-66 16 16,18 66-54-16,0 0 5 16,0 23-10-16,-6 20 12 15,-1 11-5-15,0 9-2 16,-7 0 8-16,7 3 0 16,-10 0-8-16,17-6 0 15,0-9 3-15,0-14 10 16,0-13-13-16,0-14 0 15,0-6 2-15,0-4 6 16,0 0-6-16,0-4 43 0,0-30 18 16,-21-15-63-16,15-16 23 15,-12-18-15-15,18-14-2 16,0-15 1-16,0-8-7 16,0-3 0-16,24 11-2 15,14 19 11-15,-10 24-10 16,10 23 1-16,-18 21 0 15,4 16-16-15,-10 9 16 16,17 0-8-16,14 0 3 16,6 23-14-16,-6 17 18 15,0 5-7-15,-11 18-15 16,-17 6 15-16,-10 6-7 16,-7-2 7-16,0-6-3 0,-7-10-32 15,-31-9 12 1,1-11-23-16,-15-8-53 0,7-16-31 15,7-6-47-15,4-7-31 16,27 0 7-16,7 0 17 16,0-20-104-16</inkml:trace>
  <inkml:trace contextRef="#ctx0" brushRef="#br0" timeOffset="24737">1243 3515 332 0,'0'0'231'0,"0"0"-17"16,0 0-58 0,0 0-17-16,0 0-34 0,-31-163-48 15,-7 129 26-15,11 5-39 16,-11 3-12-16,14 9 6 16,10 8-37-16,7 9 17 15,0 0-18-15,-17 3-12 16,18 29 6-16,-15 11 6 15,14 3 0-15,7 3-9 16,0 1 5-16,0-1 2 16,28-6-1-16,9-5-14 15,1-16 14-15,7-10-15 16,-11-10 17-16,-3-2-9 0,7 0 20 16,-17-11-1-16,3-18-3 15,-17-5 0-15,-7-3 12 16,6-6-12-16,-6 3 6 15,0 6 21-15,0 8-29 16,-6 11 20-16,-8 7-23 16,7 8 10-16,7 0-22 15,0 3 7-15,0 27-5 16,0 12-4-16,0 6 19 16,0-3-6-16,27 2 0 15,4-8 2-15,7-1-9 16,-10-16 7-16,-4-7 0 15,3-11-6-15,4-4 6 16,7-4 0-16,-4-31 3 0,4-8 6 16,-7-8-4-16,-3-3-5 15,3-3 0-15,-7 5 2 16,-11 9 8-16,8 20-10 16,-14 12 0-16,10 11 0 15,-3 0-9-15,10 17-2 16,10 21 11-16,4 8-8 15,0 2 12-15,-7 1-4 16,-4-10 0-16,4-5-1 16,-17-11-9-16,10-8 6 15,-3-9-2-15,-14-6-1 16,7 0 0-16,3 0 7 16,3-24 2-16,-2-10 8 0,-5-3-6 15,-6-6 0-15,-7 1-4 16,0-4 25-16,0 0-24 15,-7 5 20-15,-24 10-19 16,4 11 11-16,-11 9-18 16,14 8 5-16,-4 3-2 15,4 6-9-15,24 36 0 16,0 19 11-16,0 4 0 16,18 1-5-16,16-3-6 15,11-14 11-15,-1-15 0 16,1-9-10-16,0-13 0 15,-14-9 10-15,7-3 0 0,-11 0 4 16,4-25 2-16,-4-7-6 16,4-5 0-16,-17 0 3 15,3-1 9-15,-3 7-12 16,-7 8 0-16,-7 12 8 16,0 11-10-16,7 0 2 15,-7 0-12-15,17 20 6 16,-3 11 3-16,0 1 3 15,3-4 0-15,3-5 5 16,-6-3-16-16,3-12 11 16,-17-2-8-16,7-6 1 15,-7 0 6-15,7 0 1 16,7-8 0-16,-7-15 14 16,3 0-16-16,4-2 2 15,-7-1 0-15,13 0-6 0,-3 6 15 16,4 5-9-16,-14 10 0 15,17 5-12-15,-3 0 6 16,10 14 1-16,-11 20 5 16,11 0-15-16,0 1 22 15,-10-7-7-15,10-8 0 16,-11-5 8-16,4-9-15 16,-3-6 7-16,17 0 0 15,-7-3 7-15,3-29 3 16,4-8-10-16,7-8 7 15,-14-6-2-15,-24-9 24 16,-1-12-19-16,-6 0 2 0,0-4 14 16,-37 4-16-16,-8 16-4 15,-7 13 8-15,25 25-8 16,3 13 15-16,17 8-21 16,7 8-13-16,0 39 10 15,0 16-1-15,0 16 4 16,14 10 0-16,17 0 7 15,6-4-15-15,-2-10 8 16,-4-15-19-16,7-18-4 16,-11-7-85-16,-3-12-43 15,-3-18-110-15,-4-5-110 16</inkml:trace>
  <inkml:trace contextRef="#ctx0" brushRef="#br0" timeOffset="24927">3007 3329 242 0,'0'0'233'0,"0"0"-94"16,0 0 3-16,0 0-2 15,0 0-77-15,0 0-26 16,0 0-36-16,65-80-1 16,25 77 6-16,13 3-6 15,10 0-23-15,-3 0-170 16,-13 0-192-16</inkml:trace>
  <inkml:trace contextRef="#ctx0" brushRef="#br0" timeOffset="28982">12019 3357 924 0,'0'0'151'0,"0"0"-14"16,0 0-11-16,0 0-82 0,0 0-33 16,0 0-11-1,-21 124 0-15,-16-56 28 0,-8 4-27 16,-7-6 7-16,-6 0 1 15,-11-4 1-15,-20-7-18 16,-8-7 8-16,18-13-167 16,11-19-195-16,30-16-465 15</inkml:trace>
  <inkml:trace contextRef="#ctx0" brushRef="#br0" timeOffset="25260">4303 3115 702 0,'0'0'116'0,"0"0"-45"15,0 0-21-15,0 0-5 0,0 0-35 16,0 0 34-16,148-15-14 16,-72 12-27-16,13 1 7 15,7 2-10-15,-10 0-11 16,-17 0-112-16,-41 0-138 16,-28 11-119-16</inkml:trace>
  <inkml:trace contextRef="#ctx0" brushRef="#br0" timeOffset="25422">4252 3355 352 0,'0'0'164'0,"0"0"-90"16,0 0 36-16,0 0 0 16,244 6-47-16,-155-6-46 15,14 3 3-15,1-3-20 16,-15 0-133-16</inkml:trace>
  <inkml:trace contextRef="#ctx0" brushRef="#br0" timeOffset="26198">5579 3032 407 0,'0'0'193'16,"0"0"-22"-16,0 0-48 15,0 0-32-15,0 0 17 16,0 0-26-16,0-154-11 16,0 127 18-16,0 8-49 15,0 4 7-15,0 7 6 16,0 6-41-16,0 2 21 16,0 0-33-16,0 0-10 15,0 18 3-15,0 17 3 16,0 14 4-16,0 5 0 0,-14 6 9 15,-3 3-14 1,3 3 5-16,0-1 0 0,14-7-4 16,0-10 7-16,0-7-3 15,14-13 0-15,17-2 11 16,10-12-18-16,-3-6 7 16,7-2 0-16,0-6-9 15,-1 0-29-15,-6 0-69 16,-17 0-95-16,-4-18-91 15,-17 5-163-15</inkml:trace>
  <inkml:trace contextRef="#ctx0" brushRef="#br0" timeOffset="26541">5995 3231 350 0,'0'0'252'0,"0"0"-57"16,0 0-83-16,0 0 3 15,0 0-46-15,0 0-23 16,0-35 14-16,-10 35-48 16,10 0 9-16,0 0-21 15,0 0-8-15,0 0 4 16,0 0-9-16,0 0 4 16,0 0-6-16,10 0 23 15,11 0-8-15,-1 0 24 16,-3-13-15-16,4-7 42 15,-14-5-14-15,3 2-8 0,-10-3 39 16,0 6-60 0,0 0 12-16,-10 8-10 0,-4 4 2 15,-6 2-18-15,-5 6 6 16,12 0-20-16,-1 0 17 16,-3 26-123-16,17 6-84 15,0-7-146-15,0-8-351 16</inkml:trace>
  <inkml:trace contextRef="#ctx0" brushRef="#br0" timeOffset="26881">6645 2732 648 0,'0'0'221'16,"0"0"-31"-16,0 0-60 0,0 0-46 15,0 0-13-15,0 0-66 16,-186-92 3-16,166 128-8 16,-5 20 4-16,19 3-8 15,-1 10 4-15,7 6 0 16,0-4-4-16,0 0 10 16,31-5-6-16,6-6 0 15,5-11 14-15,2-12-15 16,8-8 1-16,3-12 0 15,-3-9 0-15,6-8 5 16,0 0-5-16,1 0 4 0,-14-11 10 16,-8-6-17-16,-23 6 3 15,-14 1-59-15,0 8-103 16,-27-1-242-16,-4 3-122 16</inkml:trace>
  <inkml:trace contextRef="#ctx0" brushRef="#br0" timeOffset="27233">7202 3000 515 0,'0'0'224'0,"0"0"-95"15,0 0-36 1,0 0-27-16,0 0-22 0,0 0-44 15,-24-17-6-15,24 28 5 16,0 9-5-16,0-2 4 16,0-7 2-16,10-2 0 15,11-4 3-15,3-1 3 16,-17-4 27-16,13 0 13 16,-6 0-13-16,-4-4 37 15,-3-10-26-15,-7-3-19 16,0 3 12-16,0 0-33 15,0 2-2-15,-24 4-2 0,10 5-9 16,-6 3-8-16,3 0-143 16,10 0-86-16,7 17-207 15</inkml:trace>
  <inkml:trace contextRef="#ctx0" brushRef="#br0" timeOffset="27556">7862 2994 803 0,'0'0'109'0,"0"0"-35"0,0 0 62 16,0 0-56-16,0 0-49 16,0 0 5-16,-69-2-36 15,100 2 0-15,28 0 17 16,23 0-7-16,14 0 22 16,1 0-30-16,6 0 3 15,-7-3-4-15,-13 0-1 16,-11 3-10-16,-17 0-171 15,-28-3-188-15</inkml:trace>
  <inkml:trace contextRef="#ctx0" brushRef="#br0" timeOffset="27865">8749 2554 650 0,'0'0'231'0,"0"0"-53"16,0 0-48-16,0 0 11 16,0 0-71-16,0 0-11 15,-27-134-37-15,27 134-18 16,0 26-8-16,0 23-1 16,0 19 5-16,0 6-1 0,6 9 4 15,8 4-3 1,-7-2 0-16,17 3 9 0,7-5-12 15,-3-3 3 1,3-6 0-16,6-7-9 0,-9-16-7 16,3-11-57-16,-17-9-78 15,-14-13-122-15,0-10-206 16</inkml:trace>
  <inkml:trace contextRef="#ctx0" brushRef="#br0" timeOffset="28292">5098 3864 630 0,'0'0'159'0,"0"0"-70"16,0 0-36-16,0 0 25 0,244 0-6 16,-31-12 31-1,55-11-29-15,45-8-49 0,10 2 6 16,28-5-18-1,3-1-7-15,4 2 2 0,-18-6-2 16,-24 6-6-16,-47 4 0 16,-63 12 10-16,-48 9-12 15,-48 5 2-15,-34 3 0 16,-32 0-5-16,-16 0 5 16,-21 0-1-16,-7 0-20 15,0 14-139-15,-7 3-23 16,-45 4-165-16</inkml:trace>
  <inkml:trace contextRef="#ctx0" brushRef="#br0" timeOffset="28667">7164 3973 307 0,'0'0'461'15,"0"0"-330"-15,0 0 9 16,0 0-19-16,0 0-42 16,0 0-32-16,69-115-47 15,-11 115 4-15,8 3 0 16,2 28-1-16,-23 10-3 16,-24 4 0-16,-21 9 10 0,0 9-10 15,-45-2 0-15,-20-2 6 16,-4-11 3-16,17-13-9 15,14-15 0-15,25-14 5 16,13-3 5-16,0-3-6 16,0 0-2-16,0 0 1 15,38 0 25-15,58-9-23 16,31-11 1-16,28 0-6 16,6 0-3-16,-13 6-29 15,-21-6-212-15,-10-3-140 16</inkml:trace>
  <inkml:trace contextRef="#ctx0" brushRef="#br0" timeOffset="31711">17459 2749 715 0,'0'0'96'0,"0"0"-24"16,0 0 48-16,0 0-12 15,0 0-16-15,0 0-47 16,0 0-11-16,-73-23-11 16,118 11-19-16,13-2 4 15,25 6-8-15,6 2 2 16,-16 6-12-16,-5 0-15 15,-33 0-111-15,-11 14-35 0,-24 9-66 16,0 3-12-16</inkml:trace>
  <inkml:trace contextRef="#ctx0" brushRef="#br0" timeOffset="31870">17541 2878 363 0,'0'0'246'16,"0"0"-118"-16,0 0-22 15,0 0-18-15,0 0-55 16,0 0-14-16,69 0 2 16,10 0-21-16,3 0 10 15,8-6-10-15,-8 0-106 16,-23-2-209-16</inkml:trace>
  <inkml:trace contextRef="#ctx0" brushRef="#br0" timeOffset="29828">13436 3103 818 0,'0'0'160'0,"0"0"23"0,0 0-78 15,0 0 1-15,0 0-48 16,0 0-36-16,-97-82-19 16,97 113-3-16,0 26 0 15,0 17-1-15,0 12 15 16,0 9-14-16,0-1 0 15,0-3 1-15,0-8-6 16,0-23 7-16,7-17-2 16,7-17 0-16,-7-21 10 15,3-5-10-15,-3 0 35 16,-7-34 25-16,0-24-6 16,0-18-33-16,0-13 9 15,-7-10-18-15,-24-5 0 0,0 4-7 16,18 12-5-1,-1 9 2-15,14 20-7 0,0 16 5 16,0 17 0-16,14 15-1 16,30 5-8-16,8 6 2 15,-1 0 7-15,8 9-4 16,3 19-11-16,-18 9 14 16,1 13-2-16,-11-3-5 15,-9 8-18-15,-19-7 15 16,-6 1-24-16,0-3-27 15,-24-5 1-15,-17-7-96 16,-21-5-116-16,11-7-134 0</inkml:trace>
  <inkml:trace contextRef="#ctx0" brushRef="#br0" timeOffset="31381">14089 3214 288 0,'0'0'374'16,"0"0"-165"-16,0 0-36 16,0 0-5-16,-38-177-74 15,7 152-44-15,11 5 9 16,-5 8-38-16,12 10 1 16,-11 2-22-16,10 0 5 0,-7 11-13 15,-3 21 8 1,10 4 0-16,8 7-10 0,-1 0 10 15,7 3 0-15,0 0-6 16,13-9-1-16,18-11 1 16,4-9 0-16,-4-12-6 15,-11-5 4-15,4 0 15 16,-3-5-7-16,-4-25 12 16,-3-3-7-16,0-5 4 15,3-2-4-15,-10-5-3 16,0-1 42-16,-7 10-39 15,0 10 11-15,0 11 13 0,0 9-26 16,0 6 10-16,-14 0-13 16,-3 14-5-16,3 29-10 15,14 15 14-15,0 13 1 16,7 1-2-16,31-7 6 16,20-11-5-16,-6-16 1 15,-1-18-5-15,11-20-7 16,-10 0 20-16,-1-29-8 15,8-25 13-15,-15-14-3 16,8-7-1-16,-14 4-2 16,-11 2-6-16,4 14 18 15,-7 19-17-15,-3 15-2 16,-7 19 0-16,17 2-14 16,0 13 13-16,20 27-3 15,-6 13 4-15,0-5-14 0,-11 3 14 16,11-2-11-16,-14-9 0 15,-4-9-21-15,-3-11 31 16,-10-9-3-16,-7-7 4 16,10-4-1-16,-10 0 4 15,14-21 3-15,-15-15 4 16,12-10-2-16,-5 0 5 16,-13-5-3-16,0-1-8 15,0 1 29-15,0 11-28 16,-7 8 2-16,-17 14 0 0,11 11 6 15,-1 7-16 1,7 0 5-16,7 20-8 0,-17 23-5 16,17 5 13-16,0 7 0 15,0-4-1-15,0 0 0 16,24-8-5-16,27-9 4 16,-13-9-9-16,7-6 1 15,0-17 10-15,-11-2 0 16,11 0 3-16,-7-17 10 15,-7-14-10-15,-4-6-3 16,4-10 3-16,-10 5 2 16,3-4-2-16,-11 12-3 15,-6 11 5-15,-7 12 6 16,0 11-8-16,11 0-3 16,-4 3-18-16,-1 28 12 0,8 9 0 15,0 0 6-15,3-4-1 16,-3-3 5-16,10-11-7 15,-10-5 3-15,-1-5-9 16,-6-9-3-16,0-3 12 16,4 0 0-16,2 0 2 15,-6-12 9-15,17-10-7 16,-17-7-4-16,14-3 5 16,3 1-8-16,-10 5 3 15,-1 4 0-15,4 10-2 16,-17 8 8-16,14 4-12 15,-7 0 6-15,7 0-15 0,3 18 3 16,4 5 10 0,3 5 2-16,-10-2-4 0,6-6 12 15,-3-8-9-15,-3-3 1 16,0-7 0-16,3-2-4 16,-3 0 10-16,6-7-6 15,11-29 10-15,0-6-2 16,-10-11 5-16,-7-9 7 15,-4-10-19-15,-10-8 37 16,0-5-33-16,-10 11 7 16,-18 11 3-16,-3 17-7 15,11 24 7-15,2 15-15 16,18 7 6-16,-6 7-19 16,6 41-1-16,0 23 14 15,0 15-4-15,0 6 13 0,0-4-9 16,0-5 0-1,30-15-32-15,8-16-2 0,-10-12-44 16,10-17-11-16,-14-9-35 16,-17-11-75-16,-1-3 39 15,-6-6 35-15,0-25-42 16,0-9 84-16,-13-6 62 16,-25-3 21-16,0 4 18 15,-7 1 31-15,1 11 49 16,6 1 0-16,10 12-36 15,4 9 19-15,17-1-17 16,7 10 5-16,0-5 7 0,0 4-65 16,14 1-2-16,31-7-9 15,37 1-6-15,8 2-80 16,-8 0-153-16,-16-2-199 16</inkml:trace>
  <inkml:trace contextRef="#ctx0" brushRef="#br0" timeOffset="36477">20113 3672 392 0,'0'0'498'0,"0"0"-390"15,0 0 3-15,0 0 9 16,0 0-46-16,0 0-44 15,282-57 18-15,-213 57-43 16,-18 3 12-16,-16 20-11 16,-11 3 6-16,-17 5-10 15,-7 1-2-15,0 2 0 16,0 0 9-16,-38 0-2 0,0-5 0 16,4-6 7-16,9-9-10 15,19-8 21-15,6-4-23 16,0 1 1-16,37-3 15 15,53 0-15-15,40 0 16 16,36 0-19-16,-5-14-2 16,-20-1-61-16,-45-7-304 15</inkml:trace>
  <inkml:trace contextRef="#ctx0" brushRef="#br0" timeOffset="34376">19233 2561 643 0,'0'0'250'15,"0"0"-49"-15,0 0-56 16,0 0-16-16,-24-158-50 16,17 141-26-16,7 11 9 15,0 6-45-15,0 0 6 16,0 0-23-16,0 11 6 16,0 32-9-16,0 18 3 15,0 12 0-15,0 8 0 16,0-1 9-16,0-6-9 15,0-9 0-15,0-11 10 16,0-13-15-16,0-18 5 16,0-11 0-16,0-10 3 0,0-2 8 15,0 0-3-15,0-25 36 16,0-19-33-16,0-15 14 16,0-13-25-16,0-10 2 15,0-13 0-15,0-8 5 16,7 3-7-16,17 5 0 15,-11 16 2-15,8 18-14 16,-4 21 12-16,-3 14-3 16,0 18-11-16,3 8-6 15,10 0-7-15,11 20 8 16,7 23-28-16,-14 11 45 0,-24 18-33 16,-7 5 7-1,0 12 22-15,-31-1-10 0,-21-5 11 16,-6-8 2-16,13-24-4 15,14-11-1-15,11-18 8 16,6-7 0-16,4-7-6 16,10-5 12-16,0 0-6 15,0-3 0-15,0 0 5 16,0 0-15-16,24 9-2 16,13 2 12-16,22 4 0 15,-14 5 6-15,6 2-6 16,1 2 0-16,-8-1 8 15,1-3-14-15,-7-4 6 16,-4-4 0-16,-16-4-7 16,-5 1-25-16,-13-5-72 0,0-2-72 15,0-2-32-15,0 0-58 16,0 0-115-16</inkml:trace>
  <inkml:trace contextRef="#ctx0" brushRef="#br0" timeOffset="34707">19876 2640 219 0,'0'0'284'15,"0"0"-142"-15,0 0-20 16,0 0-50-16,0 0-25 16,0 0-16-16,-14-20-26 15,7 20 0-15,7 6 0 0,0 13 3 16,0-4 2-16,0-6-10 15,0-4 0-15,0-3 28 16,0-2-24-16,14 0 23 16,10 0 20-16,-10 0 4 15,-1-13 32-15,-6-5-21 16,10-1-24-16,-17 2 10 16,0 2-40-16,0 0-3 15,0 10-5-15,-10 3-17 16,-10 2 13-16,-11 0-75 15,-14 22-118-15,10 7-71 0,5 3-436 16</inkml:trace>
  <inkml:trace contextRef="#ctx0" brushRef="#br0" timeOffset="35058">20299 2380 509 0,'0'0'274'16,"0"0"-79"-16,0 0-22 16,0 0-44-16,0 0-18 15,0 0-60-15,-45-146-17 16,38 146-9-16,-14 0-25 0,4 14 0 16,-10 29-1-1,-11 17 9-15,0 15-14 0,24 7 6 16,-3 7 0-16,17-3-8 15,0-12 11-15,10-11-3 16,35-17 0-16,-10-12 9 16,2-12-15-16,1-7 6 15,-10-9 0-15,9-6 4 16,8 0 4-16,0 0-8 16,6-14 0-16,-13-6 18 15,-17 3-37-15,-21-1-22 16,0 7-96-16,0-1-121 0,-21 7-296 15</inkml:trace>
  <inkml:trace contextRef="#ctx0" brushRef="#br0" timeOffset="35339">20722 2649 587 0,'0'0'240'16,"0"0"-116"-16,0 0 36 16,0 0-56-16,0 0-46 15,0 0 12-15,20-23-54 16,4 11 6-16,14-2-20 0,27-3 14 16,18-3-20-16,6 0 4 15,1 0 0 1,-18 0-5-16,-14 8 11 0,-27 6-12 15,-24 4-38-15,-7 2-141 16,0 0-63-16,-14 0-323 16</inkml:trace>
  <inkml:trace contextRef="#ctx0" brushRef="#br0" timeOffset="35770">21849 2008 636 0,'0'0'260'0,"0"0"-103"16,0 0-22-16,0 0-17 16,0 0-68-16,0 0-36 15,-37-97-10-15,81 97 5 16,15 0-9-16,-1 0 0 15,4 6 13-15,-4 16-19 16,-13 7 6-16,-17 11 0 16,-11 6-10-16,-17 8 12 15,0 6-2-15,-62 6 0 16,-3 0 15-16,-11-1-14 16,11-4-1-16,20-13 0 15,14-8-5-15,17-17 8 0,14-12-3 16,0-7 0-16,0-4 9 15,0 0-14-15,45 0 5 16,24 0 0-16,17 0 11 16,10 0-7-16,11-9-4 15,-21 6 0-15,10 3-4 16,-14 0-5-16,-23 14-115 16,-21 15-140-16,-38 2-86 15</inkml:trace>
  <inkml:trace contextRef="#ctx0" brushRef="#br0" timeOffset="36144">18758 3355 809 0,'0'0'118'16,"0"0"-27"-16,0 0 46 15,0 0-42-15,0 0-29 16,220 0-45-16,4-6 7 0,71-11 20 16,70-9-36-16,20-5 9 15,24-7 0-15,-31 2-14 16,-44-2 4-16,-69 7-11 15,-59 2 0-15,-65 9 18 16,-45 2-14-16,-27 10 3 16,-24 3-7-16,-18 5 12 15,-3 0-21-15,-10 0 9 16,-14 23-77-16,-14 11-121 16,-75 3-236-16</inkml:trace>
  <inkml:trace contextRef="#ctx0" brushRef="#br0" timeOffset="45845">22331 1345 205 0,'0'0'88'0,"0"0"-23"16,0 0-9-16,0 0 17 16,0 0 30-16,0 0-33 15,0 0 3-15,51 0-13 0,-51 0-19 16,0 0-2-16,0 0-30 16,0 0 7-16,-38 2 24 15,-34 7 9-15,-34-3 7 16,-25 3-24-16,-27-6-25 15,-28-3 30-15,-6 0-31 16,-8 0 2-16,15 0 8 16,30-7-11-16,0-4 8 15,-3 6-13-15,-35 5 4 16,-34 0-9-16,-27 0 5 16,-28 5 0-16,0 10-5 15,-7-1 13-15,-13 3-8 16,-11 0 0-16,-21-2 1 0,1-1-3 15,16 0 2-15,-2 1 0 16,37-5 0-16,-7 5 8 16,0 5-8-16,-14 0 0 15,-9 3 1-15,-15 0-8 16,-13 0 7-16,6 0 0 16,7 0-2-16,1 0 11 15,-1-1-9-15,11 4 0 16,-4 0 1-16,7 3-8 15,17-1 7-15,8-3 0 16,-1 1-3-16,14-6 11 16,-7 1-8-16,3-5 0 0,11 2 4 15,17-3-8 1,3-5 4-16,22-2 0 0,2-4-2 16,7-2 10-16,11 4-8 15,-17 0 0-15,3 6 0 16,-18 2-11-16,-6 3 11 15,0 3 0-15,-4-2-7 16,4-8 13-16,14 2-6 16,17-2 0-16,7-3 3 15,3 2-11-15,3 0 8 16,1-1 0-16,6 3-8 16,-6 1 8-16,-4 3-1 15,4-4 1-15,-1 0 0 16,14 0-7-16,8-7 7 0,30-2 0 15,7-2-2-15,24 0 12 16,21 0-10-16,6 0 0 16,1-2 4-16,-1-4-12 15,-20 6 8-15,-10 0 0 16,-21 0-4-16,-7 0 5 16,-6 0-1-16,13 11 0 15,0-2 2-15,6-1-8 16,-6-5 6-16,18 0 0 15,-11 0-6-15,0 3 14 16,6 5-8-16,-2 4 0 16,-11 4 2-16,-24 7-9 15,-4 2 7-15,-17 4 0 0,8-3-8 16,16-3 13-16,21-7-5 16,28-4 0-16,40-7 3 15,29-2-11-15,13-6 8 16,24 0 0-16,-7 3-3 15,-3-3 11-15,3 0-8 16,-13 0 0-16,-4 0 5 16,-7 0-12-16,-14-3 7 15,8-3 0-15,-15 6-3 16,8 0 4-16,6 0-1 16,0 0 0-16,1 0-1 15,-8 0-9-15,0 17 10 16,-6 3 0-16,-4 3-6 0,4-3 13 15,-1 3-7-15,14-3 0 16,8 0 1-16,16-2-14 16,-3-4 13-16,10 0-1 15,7-1-10-15,0 5 10 16,-17 2 1-16,11-5 0 16,-5-4 5-16,5-2-8 15,-1-6 3-15,7 2 0 16,-10 1-3-16,10 2 10 15,0 1-7-15,-7 6 0 16,-3 5-2-16,10 5-9 16,7 7 11-16,0 5 0 0,0-3-10 15,0 6 17 1,17 3-7-16,-10 0 0 0,7 8 7 16,0 12 1-16,3 12-8 15,-3 8 6-15,-7 14 26 16,6 6-28-16,-13 12 19 15,0 12-1-15,0 8-12 16,0 5 56-16,-13-3-47 16,-8 0-17-16,4-7 18 15,17-8-16-15,0-5 10 16,0-3-14-16,0 1 4 16,31-7-9-16,-11-6 5 15,4-17 0-15,-17-11 2 16,7-11 11-16,-4-9-12 15,-10-8-1-15,0-12 10 0,0-5-4 16,0-12-6-16,0-8 0 16,0-6 3-16,0-3 11 15,0 0-14-15,0 0 2 16,0 0 9-16,0 0-4 16,7 0-7-16,0 0 0 15,21 0-9-15,3-7 15 16,20 2-6-16,8 2 0 15,9-3 1-15,36-2-9 16,23-1 8-16,28-6 0 16,30-2-6-16,21-3 10 15,25 1-4-15,13 1 0 0,17 4 7 16,4 0-18-16,10 2 11 16,14 1 0-16,7 0-1 15,10-4 4-15,10-5-3 16,24-5 0-16,4-7-15 15,24-2 9-15,3-1 0 16,1 4 6-16,-8 3-4 16,-3 8 8-16,11 6-4 15,-15 2 0-15,-3 3-3 16,-20 1-9-16,-7-1 4 16,-8-2-9-16,-9-1 12 15,-15 0-16-15,12-4 17 16,-12-4 0-16,-6 3 8 0,0-3-7 15,-14 2 3 1,-10 4 0-16,-4-6-9 0,-3-3 9 16,10-1 0-16,0 2-4 15,-3 5 15-15,3-3-13 16,-3 0 2-16,-11 0 0 16,-3-3-7-16,0 6 20 15,4 0-17-15,-4 2 4 16,7 0-3-16,3-6 3 15,14-2 0-15,4-3 0 16,13 0-12-16,-3 1 7 16,-7 5 5-16,-18 0-2 0,-13 2-2 15,-3 4-6 1,-21-1 10-16,10 5 0 0,-6 0-13 16,6-1 15-16,0 3-2 15,14-4 0-15,17 1 3 16,7 2-8-16,0-3 5 15,-3 3 0-15,-11 2-6 16,-23-4 14-16,-18 2-8 16,-11-3 0-16,-2 1 8 15,-8-1-11-15,11 1 3 16,-4 2 0-16,11-2-9 16,10 2 13-16,3 1-4 15,-6-4 0-15,-1 3 7 16,-30-2-13-16,-18 6 6 15,-24-4 0-15,-34 6-6 0,-14 3 14 16,-27 0-8-16,-4 0 0 16,-10-3 8-16,-4 0-7 15,-13-5-1-15,-7-1 0 16,-17-2 27-16,-1-4-25 16,-9-5 26-16,2 2 3 15,1-3-29-15,3 1 32 16,-3-6-33-16,7 0 3 15,-4 1 12-15,3-1-9 16,11-6 1-16,-3 1 2 16,17-6-1-16,-14-7 7 15,6-1-12-15,-2-11-3 0,-11-2 25 16,-4-11-20-16,-9-8 6 16,3-9-10-16,-1-8 15 15,11-4-21-15,-10-5 4 16,17 4 0-16,3 1-3 15,4 1 12-15,-7 2-9 16,-10-5 0-16,-4-5 14 16,-10-13-23-16,-7-1 9 15,0 4 0-15,0 7-11 16,0 4 18-16,0 16-7 16,0 5 0-16,0 8 10 15,0 10-17-15,0-1 7 16,0 4 0-16,7 1-10 0,0 7 18 15,-7-6-8-15,0-1 0 16,0 4 11-16,0 7-20 16,0 9 9-16,-7 10 0 15,0 11-12-15,0 6 17 16,7-1-5-16,-17 4 0 16,-4 2-3-16,-23 1-7 15,-25 2 10-15,-41 6 0 16,-31 0-16-16,-45 0 21 15,-34 0-5-15,-41 23 0 16,-35 19-80-16,-31 15-107 16,-6 1-159-16,-1-10-413 0</inkml:trace>
  <inkml:trace contextRef="#ctx0" brushRef="#br0" timeOffset="48635">2931 5839 574 0,'0'0'164'16,"0"0"4"-16,0 0 5 16,0 0-41-16,0 0-13 0,0 0-47 15,0 0-26-15,-27-46-1 16,17 46-35-16,-4 6 0 16,7 17-4-16,0 12 4 15,-7 10-7-15,14 12-3 16,0 1 2-16,0-7-2 15,0 0 1-15,0-11-1 16,28-8 0-16,16-7-4 16,1-13 2-16,31-9-33 15,10-3-32-15,10-3-6 16,18-29-113-16,-32-5-84 16,-48-5-200-16</inkml:trace>
  <inkml:trace contextRef="#ctx0" brushRef="#br0" timeOffset="48843">2763 5656 593 0,'0'0'148'0,"0"0"-50"16,0 0-64-16,0 0-4 16,168-155-23-16,-47 122 13 15,2 13-20-15,-9 14 5 16,-42 6-12-16,-34 17 3 15,-31 32-37-15,-7 14-41 16,-28 14-118-16,-54 0-6 16,-14-3-48-16</inkml:trace>
  <inkml:trace contextRef="#ctx0" brushRef="#br0" timeOffset="49145">2852 6068 64 0,'0'0'174'15,"0"0"18"-15,0 0-43 16,220-6-47-16,-99-22-2 15,9-9-15-15,11-1-40 16,-13-4 3-16,-25 7-10 16,-28 6 6-16,-30 13 22 15,-24 7-22-15,-14 6 5 16,-7 3 17-16,0 0-29 16,0 0 2-16,0 0-39 15,0 0-6-15,0 22-7 0,-7 19 4 16,7 5 9-1,-7 5 4-15,7-5 4 0,0-7-6 16,0-4-2 0,0-15 3-16,0-2-4 0,24-10 1 15,-17-2-39-15,13-4-46 16,-13-2-77-16,0 0-13 16,3-2-55-16,-10-32-222 15</inkml:trace>
  <inkml:trace contextRef="#ctx0" brushRef="#br0" timeOffset="49441">3757 5691 283 0,'0'0'205'16,"0"0"-85"-16,0 0-35 16,0 0-20-16,0 0-25 15,0 0-40-15,-18-9 0 16,42 14 7-16,11 5-4 15,27-10 23-15,-11 0 36 16,1 0 1-16,-25-4 28 16,-9-18-25-16,-18-1-9 15,0 0 8-15,0-2-47 16,-7 1 0-16,-31 7-18 16,0 3-17-16,0 11 14 15,18 3-38-15,6 0-69 16,14 29-16-16,0 10-82 0,0-1-82 15</inkml:trace>
  <inkml:trace contextRef="#ctx0" brushRef="#br0" timeOffset="50486">4355 5636 18 0,'0'0'679'16,"0"0"-519"-16,0 0 7 15,0 0-27-15,0 0-56 16,0 0-34-16,-38-89-50 16,38 121-7-16,0 25 0 0,0 18 14 15,0 7-6-15,0 1-1 16,0 0 4-16,-14-11 4 16,14-9-8-16,0-21-3 15,0-10-17-15,0-11-103 16,0-19-18-16,0-2-2 15,0 0 48-15,-7-14 28 16,1-20-3-16,-25-10 65 16,10-1 2-16,-10-1 6 15,0 6 1-15,17 6 13 16,1 14 17-16,6 8 12 16,7 12-7-16,0 0-23 15,0 0-16-15,13 0-4 16,32 8 4-16,20 2 8 15,25-10 0-15,13 0 32 0,0 0-12 16,-13-10-1-16,-22-10 6 16,-16-2-7-16,-25 1 19 15,-9-4 25-15,-12-7-15 16,-6-2 4-16,0-3-15 16,0-3-5-16,-30 0 2 15,2 9-23-15,-3 11 12 16,17 11-1-16,7 9-21 15,7 0-8-15,0 3-6 16,-10 40 4-16,10 17-9 16,0 17 15-16,0-6-4 15,0 1 0-15,0-6 7 0,24-15-10 16,-3-11 3-16,10-14-5 16,-11-12-10-16,4-11-25 15,7-3 33-15,-3 0 1 16,3-17 12-16,7-11 0 15,6-1-6-15,-2 0 0 16,-11 12 0-16,0 3 3 16,-11 11-3-16,4 3 0 15,-10 0-12-15,7 3 8 16,3 17-7-16,-11-3 2 16,12-3 3-16,-12-5 6 15,8-4 0-15,-4-5 0 16,21 0 2-16,-11 0 1 0,11-19-1 15,0-7 0-15,-10-4 14 16,-11 3-8-16,-3-5 20 16,-8 1-7-16,-6 2-13 15,0 0 22-15,0 9-20 16,0 6-4-16,0 11 5 16,0 3-10-16,0 0-2 15,0 14-13-15,0 24-3 16,0 10 13-16,0 4 1 15,0 3 3-15,0-7-3 16,0-9 0-16,7-10-8 16,10-14-1-16,4-15-10 0,10 0 22 15,14-4 5-15,6-24-4 16,1-3 5-16,-1-1-1 16,-13 6-3-16,-10 10 2 15,-4 0 1-15,-10 14-3 16,10 2-2-16,-4 0 0 15,1 0-9-15,3 24 6 16,-3 10 2-16,-4-6-6 16,-3 7-70-16,-8-1-47 15,1-9-122-15,-7-1-120 16</inkml:trace>
  <inkml:trace contextRef="#ctx0" brushRef="#br0" timeOffset="50782">2911 6674 707 0,'0'0'232'0,"0"0"-217"15,0 0 34-15,361-23 96 16,-79-5-50-16,68-10-38 15,5-7-42-15,-8 1 4 16,-34 1-7-16,-55 7-9 0,-42 1 12 16,-44 7-15-1,-55 6 0-15,-28 4 9 0,-44 6-8 16,-31 7-2-16,-14 5-58 16,-31 0-205-16,-48 0-439 15</inkml:trace>
  <inkml:trace contextRef="#ctx0" brushRef="#br0" timeOffset="51654">12686 5687 646 0,'0'0'279'0,"0"0"-130"15,0 0 31-15,0-165-78 16,0 133-26-16,0 12-19 15,-21 7-40-15,4 9 18 16,-3 4-34-16,-4 0 6 16,-4 21-14-16,-10 21 7 15,-7 13 0-15,8 2 0 16,9-6 5-16,11-9-14 16,17-7 9-16,0-12-18 15,17-14 14-15,28-9-5 0,0 0 9 16,-1-12 5-1,-9-22 0-15,2-5 7 0,-6-5-12 16,-17-1 0-16,-7-4 24 16,-7 0-18-16,0 7 13 15,0 7-1-15,-27 12-18 16,-4 11 15-16,-21 12-15 16,7 0-4-16,-13 7-2 15,6 27 0-15,8 5 6 16,13 8-1-16,24-2-2 15,7 1 0-15,0-9-5 16,58-9-5-16,25-12 8 16,13-16-8-16,0 0 13 15,7-12-1-15,-13-20 12 0,-8 1-12 16,-9-1 1-16,2 1 0 16,-23 5 0-16,-8 0 5 15,-6 14-5-15,-10 10 0 16,3 2 1-16,-11 6-11 15,4 28 10-15,-17 9 0 16,0 5-11-16,-7 1 14 16,0-9-3-16,14-9 0 15,3-5 9-15,4-9-14 16,17-8 5-16,13-6-15 16,15-3-65-16,9 0-154 0,-16-15-194 15</inkml:trace>
  <inkml:trace contextRef="#ctx0" brushRef="#br0" timeOffset="52295">17668 5036 806 0,'0'0'163'0,"0"0"-47"16,0 0-47-1,348-134-3-15,-177 96-40 0,5 7-7 16,-4 5-15-16,-38 9 5 16,-38 11-13-16,-51 6 4 15,-31 0-22-15,-14 0-31 16,-14 0-49-16,-38 15 53 16,-23 1 35-16,2-1-16 15,5-5 30-15,9 6 0 16,14-6 1-16,15 8 26 15,9 0-11-15,-3 2 19 16,3 11 10-16,1 3-3 16,2 12 5-16,5 8-19 15,13 9-18-15,0 9 8 0,0-1-12 16,0 6-2-16,0-5-4 16,0-4-1-16,0-7-59 15,0-18-149-15,6-15-104 16,8-20-318-16</inkml:trace>
  <inkml:trace contextRef="#ctx0" brushRef="#br0" timeOffset="53052">18720 5199 415 0,'0'0'187'0,"0"0"-49"16,7-175 23-16,-7 144 13 15,0 13-54-15,-7 10-27 16,1 8-19-16,-1 0-74 0,-17 40 8 15,3 21-9-15,-10 16 6 16,17 0 7-16,7-6-12 16,7-8 5-16,0-12-6 15,0-10 4-15,21-14-3 16,17-12 0-16,-11-9-18 16,18-6 16-16,7 0 1 15,9-13 1-15,-9-17 1 16,-7 4 2-16,-1 6-3 15,-23 4 0-15,-7 4 8 16,-4 9-9-16,-10 3 1 16,14 0-6-16,-7 0 0 0,0 0 1 15,17 0 5-15,-11 11 0 16,1-2 2-16,10-1-4 16,-3 1 2-16,17-6 0 15,6-3-3-15,8 0 9 16,-7 0-4-16,-7-17 16 15,-25-6 10-15,1-3 28 16,-14 0-28-16,0 4-11 16,0 5 17-16,0 5-27 15,0 10 4-15,0 2-7 16,0 0 2-16,0 0-12 16,0 5-5-16,0 21 11 15,17 5-7-15,4 1 7 16,17-6 0-16,13-6-1 15,8-12-4-15,3-8 3 0,3 0 2 16,11-3 0-16,-18-22 0 16,-13-4 5-16,-18-5-5 15,-3-4 4-15,-17-1 2 16,-7 1 7-16,0 7-1 16,0 7-11-16,-7 11 18 15,-10 10-19-15,10 3 0 16,7 0-1-16,0 11-15 15,0 19 10-15,0 9 6 16,0 0 0-16,0 2-8 0,0-1 8 16,17 0 0-16,-3-6-2 15,0 0-4-15,-7-5-1 16,3-7-1-16,-10 2-22 16,0-10 0-16,-10-2-57 15,-42-9 2-15,-6-3-62 16,-8 0-116-16,-2-12-66 15</inkml:trace>
  <inkml:trace contextRef="#ctx0" brushRef="#br0" timeOffset="53375">19425 4916 384 0,'0'0'219'0,"0"0"-50"16,0 0-31-16,0 0-14 0,0 0-53 15,0 0-19-15,0-94-52 16,-17 122-2-16,-4 12 2 16,15-3 6-16,-1-11-1 15,7-12 6-15,0-11-3 16,13-3 5-16,18 0 33 16,4-5 20-16,-4-21-6 15,-11-6-7-15,-9-2-18 16,-11 0 11-16,0-4-27 15,-11 6-19-15,-16 7 0 16,-18 8-4-16,0 13-24 16,1 4-49-16,-1 19-63 0,7 32-63 15,-6 20-101-15,-1 12-239 16</inkml:trace>
  <inkml:trace contextRef="#ctx0" brushRef="#br0" timeOffset="53614">17527 5948 847 0,'0'0'106'16,"231"-38"-82"-16,27 10 103 15,82-7-39-15,55-1-27 0,-10 1-43 16,-37 9-12-1,-66 7 19-15,-69 1-13 0,-62 8 0 16,-72 4-12-16,-41 6-3 16,-38 0-98-16,-65 0-221 15,-87 24-240-15</inkml:trace>
  <inkml:trace contextRef="#ctx0" brushRef="#br0" timeOffset="53792">18067 6042 541 0,'0'0'298'16,"0"0"-109"-16,0 0-42 0,261-25-30 16,-47-4-17-1,37 0-48-15,10 4-5 0,-24-1-39 16,-37 3 0-16,-46 9-6 16,-57 2-2-16,-36 12-50 15,-47 0-181-15,-14 0-342 16</inkml:trace>
</inkml:ink>
</file>

<file path=ppt/ink/ink8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5-18T12:01:47.135"/>
    </inkml:context>
    <inkml:brush xml:id="br0">
      <inkml:brushProperty name="width" value="0.05" units="cm"/>
      <inkml:brushProperty name="height" value="0.05" units="cm"/>
      <inkml:brushProperty name="color" value="#ED1C24"/>
      <inkml:brushProperty name="fitToCurve" value="1"/>
    </inkml:brush>
  </inkml:definitions>
  <inkml:trace contextRef="#ctx0" brushRef="#br0">27 6 74 0,'0'0'121'16,"0"0"-40"-16,0 0-57 16,0 0-22-16,0 0-2 15,0 0-23-15,0 0-11 16,-27-6-67-16</inkml:trace>
</inkml:ink>
</file>

<file path=ppt/ink/ink8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5-18T12:01:56.619"/>
    </inkml:context>
    <inkml:brush xml:id="br0">
      <inkml:brushProperty name="width" value="0.05" units="cm"/>
      <inkml:brushProperty name="height" value="0.05" units="cm"/>
      <inkml:brushProperty name="color" value="#3165BB"/>
      <inkml:brushProperty name="fitToCurve" value="1"/>
    </inkml:brush>
  </inkml:definitions>
  <inkml:trace contextRef="#ctx0" brushRef="#br0">3207 179 491 0,'0'0'242'0,"0"0"-58"0,0 0-66 16,0 0-19-16,0 0-2 16,0 0-42-16,0 0 0 0,-127-97-25 15,89 97-25-15,10 0 23 16,-16 14-27-16,6 15 2 15,0 5 12-15,-7 5-2 16,1 13-4-16,9 5-8 16,-3 9 10-16,14 3-8 15,11 9-3 1,13-5 0-16,0 4-3 0,51-2 15 16,8-10-12-16,16-8 0 15,15-10 0-15,-1-13-6 16,7-17 6-16,8-9 0 15,6-8 2-15,-7 0 10 16,10-14-9-16,-17-18-3 16,-6-7 6-1,-4-10 9 1,-11-6-13 0,-30-4 18-1,0-7 28 1,-31-8-40-1,-14-3 37-15,0-6-44 16,-14-4 12-16,-31 5-2 16,-6 5-11-1,-1 14 0-15,-6 14-3 16,-4 15 8 0,3 14-6 15,-13 7 1-31,10 13-3 31,4 0-12-15,6 0 8-1,7 16-38 1,8 10-24 0,9 8-86 15,4 0-65-16,3 1-175 1</inkml:trace>
  <inkml:trace contextRef="#ctx0" brushRef="#br0" timeOffset="1">2997 859 604 0,'0'0'235'0,"0"0"-108"15,0 0 33-15,0 0-59 16,0 0-35-16,0 0-5 16,0-3-58-16,0 12 10 15,-51 31-13-15,-22 11 6 16,-16 12 21-16,-7 3-22 0,13 6 1 16,-6 7 7-16,17 7-2 15,3 0-11-15,4 0 0 16,6-9 9-1,-3-8-14 1,11-12 5-16,16-11 0 16,4-15-1-1,18-11 10-15,-5-8-9 16,18-4 0-16,-7-8 7 16,7 0-7-16,0 3 1 15,0-3-1-15,0 0 12 16,0 3 0-16,0-3-8 0,0 0-4 15,0 0 8-15,-6 0-8 0,-1 0 0 16,0-3 0-16,0 0-6 0,7-3 15 16,-10 4-9-1,3 2 0-15,7 0 6 16,0 0-15-16,0 0 9 0,0 0 0 16,0 0-7-16,-7 0 4 15,0 0 0 1,-17 11 0-16,-4 19-4 15,-23 14-1-15,-8 11 8 16,-2 4 0 0,9 11-5-1,7 1 9 1,18 6-4-16,10-3 0 16,17-8 1-1,0 0-12-15,6-9 11 16,32-8 0-1,14-7-10 1,-1-16 8-16,11-6 2 16,-3-8 0-1,6-12 1 1,-3 0 2 0,10 0-1-1,11-32-2-15,-1-8 14 16,-10-3-6-1,-13-8-2-15,3-7 7 16,-11-10-8 0,-6-9 29-1,-17-9-32 1,-22 3 1 0,-6 8 11-1,-13 13-1 1,-46 7-13-1,-10 7 0 1,4 5 4-16,0 5-11 16,13 10 7-1,-3 14-10-15,21 14-6 16,3 0-102 0,-14 40-74-16,0 23-159 15,1 3-342 1</inkml:trace>
  <inkml:trace contextRef="#ctx0" brushRef="#br0" timeOffset="2">3932 845 463 0,'0'0'227'15,"0"0"-60"-15,0 0-44 0,0 0-23 16,0 0-40-16,0 0 17 16,0-17-40-16,0 20-24 15,7 28 9-15,24 17-6 16,28 15 26-16,6 6-9 15,24 12-27-15,18 10 31 16,-4 8-29-16,7 1-4 0,-7-5 11 16,-6-10-5-1,-22-10-10-15,-16-13 0 0,-8-9 10 16,-13-10-14-16,0-14 4 16,-17-11 0-16,-8-6-2 15,-13-8 10-15,11-4-8 16,-11 0 2-16,0 0 7 15,0 0 13-15,0 0 7 16,0-6-3-16,-24-17-9 16,-4 0-10-16,-17-3-7 15,-6 3 0-15,-11 6 6 16,3 4-14 0,1 9 8-1,6 4 0 1,8 0-11-1,-8 4 11-15,1 18 0 16,6 12 0 0,0 9-1-1,7 5-11-15,14 9 12 16,24 10 0 0,0 5-11-16,17 1 12 15,35 1-1 1,13-5 0-16,-3-6-2 15,-3-14-10-15,6-9 12 16,-6-9 0 0,2-8-14-1,12-11 18 1,2-7-4 0,-3-5 0-16,11 0 10 15,0-5-16 1,-4-22 6-16,-4-4 0 15,1-10 8 1,-18-7 3 0,-13-9-6-1,-17-14 17 1,-11-6-21-16,-17-9 31 31,0-2-29-15,-17 5 0-1,-28 8 1-15,-27 18 3 16,-18 14-7 0,1 11 0-16,-1 18 1 15,18 9-13 1,-3 5 12-16,23 3-18 16,7 31-23-16,18 17-109 15,-4 4-100 1,7 5-255-1</inkml:trace>
  <inkml:trace contextRef="#ctx0" brushRef="#br0" timeOffset="3">1887 2824 217 0,'0'0'335'0,"0"0"-173"0,0 0-43 16,0 0 2-16,0 0-27 15,0 0-15-15,-45-75 5 16,17 75-64-16,-9 0-1 15,-25 12 11-15,-17 26-24 16,-18 21 25-16,-23 0-7 16,10 4-12-16,7 3 12 15,0 5-18-15,13 8-2 0,1 3-4 16,6 1 14 0,11-12-15-16,10-2 1 0,11-11 0 15,6-16 0-15,17-2 8 16,-2-9-8-16,9-11 0 15,11-6 9-15,-4-8-12 16,14-3 3-16,0-3 0 16,0 0 1-16,0 0 10 15,0 0-11-15,0 0 12 16,0 0-6-16,0-11 15 16,-7-12-21-16,0 0 0 15,0 0-3-15,-10 3 11 16,10 6-8-1,-7 2 0-15,8 0 8 16,-1 7-15-16,-4 3 7 16,-2 2 0-16,6 0-11 15,-24 0 7-15,-4 5 4 16,-9 23 0 0,-11 17-6-1,-4 13-2 1,14 5 8-16,-6 12 0 15,13-4-11 1,11 4 12-16,13 2-1 16,14 6 0-1,0 2-3 1,7 1-6-16,27-3 9 16,21-17 0-1,4-7-11 1,6-16 2-1,11-14-6-15,3-14 5 32,3-15 9-32,8 0-3 15,6-32 5-15,14-19-1 0,10-12 11 0,-24-9-1 16,-6 1-10-16,-25-3 14 0,-20 2-14 0,-14-8 32 0,-31 3-28 0,0 5 1 16,-7 7 3-16,-48 4-2 0,-24 10-6 0,-11 11 0 0,1 9 9 0,0 11-15 0,6 8 6 0,11 12-13 0,13 0-5 0,22 0-60 15,13 9-44-15,10 22-133 16,14 6-136-16</inkml:trace>
  <inkml:trace contextRef="#ctx0" brushRef="#br0" timeOffset="4">2148 2775 458 0,'0'0'178'16,"0"0"-21"-1,0 0-35-15,0 0-23 0,0 0-8 16,0 0-48-16,-17-26-8 16,17 26-35-16,0 0 13 15,7 32-13-15,17 19 23 16,14 6 9-16,-4 12 13 15,4 8-39-15,6 5 20 16,1-3-17-16,-7-3 2 16,7-10-8-16,-1-6-3 0,-9-6 0 15,3-11 0 1,-8-7 8-16,-2-8-8 0,-4-15 0 16,-3-1 8-1,-11-12-8-15,-10 0 0 0,0 0 0 16,0 0 17-16,0 0-10 15,0-7 19-15,0-11-10 16,-10-10-4-16,-18 9-4 16,-10 8-8-16,1-7 0 15,-1 16-9-15,3 2 9 16,-9 0 0-16,6 0-2 16,0 28 0-16,0 13-7 15,11 10 9-15,3 9 0 16,24 11-14-16,0 9 15 15,0-5-1-15,6-4 0 0,19-2 7 16,5-9-15 0,-9-11 8-16,10-4 0 0,-3-19-11 15,9-12-5-15,1-2 16 16,7-12-4-16,-7 0 14 16,3 0-9-16,-3 0-1 15,7-12 0-15,6-14 3 16,1-8 7-16,-8-9-10 15,1-14 20-15,-21-14-20 16,-10-17 28-16,0-7-28 16,-14-6 1-16,0 16 7 15,-14 23-3-15,-45 18-5 16,-9 16 0-16,-11 16 8 16,-4 6-21-16,18 6 13 0,10 0-57 15,20 0-22-15,4 23-172 16,31 3-192-16</inkml:trace>
  <inkml:trace contextRef="#ctx0" brushRef="#br0" timeOffset="5">5311 2557 602 0,'0'0'198'0,"0"0"-143"0,0 0 14 0,0 0 23 15,0 0 13-15,0 0-42 16,-148 106-23-16,104-52 27 16,-22 10-44-16,-9 13 9 15,-8 7 0-15,4 9-31 16,-10 1 31-16,6-9-20 15,8-10-11-15,23-17 12 16,18-13-5-16,16-19-8 16,12-18 0-16,6-5 11 15,0-3-11-15,0 0 0 0,0 0 0 16,0 0 7-16,6-3 2 16,25-17-9-16,-10-2 4 15,3 1 8-15,-10 5-8 16,-14 7-4-16,0 6 0 15,0-3-6-15,0 4 9 16,0-2-3-16,0 4 0 16,-7-2 1-16,-7 2-8 15,-17 0 7-15,0 0 0 16,-3 17-14-16,-18 14 14 16,-3 12 0-16,4 5 0 15,-1 10 5-15,7 8-11 16,11 6 6-16,-4 13 0 0,21 4-12 15,10 1 16 1,7 2-4-16,0-6 0 0,24-3 5 16,14-11-18-16,21-18 5 15,6-14-31-15,24-20 29 16,8-20-17-16,23 0 27 16,11-26 0-16,-4-23 11 15,0 4-7-15,-24-1-4 16,-20-3 0-16,-32-5 20 15,-16-9-9-15,-11-14 24 16,-24-9-2-16,0-13-31 16,-24-2 25-16,-49 6-27 0,-2 24 0 15,-15 14-8 1,11 26 8-16,-3 13-4 0,16 18-20 16,15 0-89-16,20 24-111 15,17 10-308-15</inkml:trace>
  <inkml:trace contextRef="#ctx0" brushRef="#br0" timeOffset="6">5483 2429 635 0,'0'0'190'16,"0"0"-26"-16,0 0-57 15,0 0-32-15,0 0-19 16,0 0-38-16,-10 17 17 16,34 19-23-16,27 14 36 15,25 9 12-15,3 2-46 16,24 4 12-16,4 4-4 0,3 3-16 15,7-1 11 1,-4 0-17-16,-23-2 3 0,-11 0-6 16,-10-11 5-16,-11-2-2 15,-13-10 0-15,-1-6 9 16,-6-15-14-16,-17-7 5 16,-7-7 0-16,-4-11-2 15,-3 0 10-15,-7 0-8 16,0 0 11-16,0 0-9 15,0 0 43-15,0 0-19 16,0-14-20-16,0-1 6 16,-24 4-5-16,10 0-7 0,-7 5 0 15,-16-2 6 1,6 4-11-16,-14 2 5 0,0 2 0 16,7 0-13-16,-3 0 14 15,3 2-1-15,-6 16 0 16,13 7 1-16,3 9-6 15,-3 10 5-15,7 13 0 16,4 8-12-16,6 10 14 16,7 8-2-16,7-9 0 15,0-2 8-15,27-15-17 16,49 0 9-16,3-17 0 16,35 3-10-16,-4-17 15 15,-7-1-5-15,0-11 0 16,-14-8 9-16,-13-6-11 15,7 0 2-15,-11-2 0 0,-4-27 5 16,-16-9 5 0,-7-12-10-16,-18-14 21 0,-10-15-16 15,-10-16 28-15,-7-8-23 16,0 0-8-16,-51 9 15 16,-18 19-11-16,-14 18-6 15,-2 17 0-15,-12 11 12 16,-16 7-19-16,16 8 7 15,-6 11-1-15,14 3-9 16,30 11-45-16,22 46-65 16,30 9-133-16,7 19-376 15</inkml:trace>
  <inkml:trace contextRef="#ctx0" brushRef="#br0" timeOffset="7">3221 387 583 0,'0'0'174'0,"0"0"-78"16,0 0 28-16,0 0 21 15,0 0-48-15,0 0-32 0,-103-19 11 16,103 14-54-16,6 5-8 16,32 0-8-16,14 0 6 15,-7 0-13-15,6 0 1 16,-20 21 0-16,-3 2-10 16,-22 6 10-16,-6 5 0 15,0 9 0-15,-13 0 11 16,-39 3-10-16,1-6-1 15,13-9 1-15,7-11-10 16,17-11 9-16,14-9 0 16,0 0-5-16,0 0-7 15,0 0 8-15,45 0-11 16,13 0 15-16,32 0-5 16,6-3-93-16,0-5-145 0,-13 5-271 15</inkml:trace>
  <inkml:trace contextRef="#ctx0" brushRef="#br0" timeOffset="8">2041 1983 427 0,'0'0'122'0,"0"0"-84"0,0 0 16 0,0 0 35 16,0 0-28-16,0 0-6 16,0 0-21-16,0 0-25 15,0 0 20-15,0 0-23 16,0 0-6-16,0 17 14 16,0 5-9-16,0 4 26 15,0 8-3-15,-7 3-20 16,-13 4 23-16,-11-1-24 15,10-6-5-15,4-8 5 0,-4-6 0 16,15-9-7 0,-1-2 0-16,7-4 5 15,0-1-9-15,0-2 4 0,0-2 0 16,0 0-1-16,0 0 5 16,0 0-4-16,0 0 0 15,0 0 0-15,0 0-2 16,7 0 4-16,27 0 3 15,4 0 7-15,13-8-7 16,-13-6 0-16,7-4-5 16,-7 1 7-16,-11 0-8 15,-3 3 1-15,-10 2 0 16,-14 4 15-16,7-1-14 0,-7 0 34 16,0-2 3-16,0 2-22 15,0 1 14-15,0 2-16 16,0 1-5-16,0-1 16 15,0 3-24-15,0 0 15 16,0 3-6-16,0 0-5 16,0 0-1-16,0 0-4 15,0 0 0-15,0 0-5 16,0 0 10-16,0 0-5 16,0 0 0-16,0 0-21 15,-14 23 16-15,-6 14-3 16,-5 21 8-16,-2 1-3 15,3 10 8-15,3-9-5 16,-3-6 0-16,17-8-67 0,0-7-37 16,7-9-100-16,0-13-279 15</inkml:trace>
  <inkml:trace contextRef="#ctx0" brushRef="#br0" timeOffset="9">5036 2000 573 0,'0'0'163'0,"0"0"-39"16,0 0 0-16,0 0-2 16,0 0-14-16,0 0-47 15,-7-9-2-15,7 9-15 16,0 0-43-16,0 0 10 15,0 3-11-15,-7 20-5 16,-6 14-6-16,-5 6 20 16,12 0-9-16,6-6 0 0,0-6 7 15,0-5-19 1,13-8-41-16,18-10-217 0,-17-5-338 16</inkml:trace>
  <inkml:trace contextRef="#ctx0" brushRef="#br0" timeOffset="10">463 3898 589 0,'0'0'165'0,"0"0"-50"16,0 0 42-16,0 0-67 15,0 0-6-15,0 0-6 0,-38-28-40 16,25 28 14-16,13 0-34 16,-7 0-11-16,7 0 4 15,-7 0-10-15,0 0-1 16,-3 8 0-16,3 16 0 15,0 1-7-15,0 0 7 16,7 1 0-16,0 0-11 16,0-6 17-16,31 3-6 15,-4-3 0-15,11 0 3 16,0-6 0-16,0-3-3 16,-4 1 0-16,-10 0 1 15,-3 2 3-15,3-6-4 16,-10 4 0-16,-14-1 6 15,7-2-16-15,-7 2 10 16,0 0 0-16,0 4-3 0,0-9 11 16,-38 5-8-16,3-2 2 15,-16-4-2-15,-4-5-1 16,14 0-56-16,3 0-64 16,0 0-56-16,24 0-102 15,14-17-91-15</inkml:trace>
  <inkml:trace contextRef="#ctx0" brushRef="#br0" timeOffset="11">381 3920 446 0,'0'0'207'0,"0"0"-47"0,0 0-32 16,0 0-56-1,0 0-26-15,0 0-24 0,120-56-16 16,-62 56 1-16,11 0-7 15,-3 0-8-15,-15 0-21 16,-6 25-228-16,-31 6-431 16</inkml:trace>
  <inkml:trace contextRef="#ctx0" brushRef="#br0" timeOffset="12">2719 3661 153 0,'0'0'448'16,"0"0"-258"-16,0 0-48 16,0 0-58-16,0 0-6 15,0 0-33-15,0-46-24 16,0 46-13-16,-17 0-3 15,-11 0-5-15,-10 12 0 16,0 9 1-16,7 5-5 16,11 4 4-16,6-5 0 0,4 1-11 15,10 0 11 1,0 0 0-16,0 5-3 0,17-5 10 16,10-3-13-1,-3-3 6-15,4 0 0 0,-4-6 0 16,-3 0 4-16,-4-5-4 15,-10-3 0-15,-7 2 5 16,0-8-14-16,0 0 9 16,0 6-5-16,-45-4 5 15,7 2 3-15,-6-4 4 16,16 0-3-16,4 0 6 16,17 0-1-16,0-6-9 15,7-12 0-15,0-1-10 16,14-13 10-16,17-2 0 15,7-9 0-15,-4 0 10 0,-3 3-7 16,0 0-3 0,-3 9 0-16,2 5-3 0,-16 9 5 15,0 3-2-15,-14 14 0 16,0 0-88-16,-7 0-91 16,-44 31-251-16</inkml:trace>
  <inkml:trace contextRef="#ctx0" brushRef="#br0" timeOffset="13">4510 3749 500 0,'0'0'141'0,"0"0"-19"16,0 0-17-16,0 0 1 15,0 0-15-15,0 0-53 16,-21-57-8-16,59 46-19 15,-3 4-9-15,16 5 12 0,-6-3-10 16,0 5-4-16,-14 0 4 16,-25 0 6-16,1 0-8 15,-7 0-2-15,0 0 0 16,0 0-6-16,0 0 6 16,0 11 0-16,0 21 3 15,0 13 1-15,-13 1 14 16,-11 2-10-16,10-3-5 15,7-1 8-15,0-4-5 16,7-8-6-16,0-1 0 16,0-3-82-16,0-2-239 15</inkml:trace>
  <inkml:trace contextRef="#ctx0" brushRef="#br0" timeOffset="14">6779 3641 374 0,'0'0'269'16,"0"0"-64"-16,0 0-74 15,0 0-48-15,0 0 1 16,0 0-59-16,-37-135-5 15,16 135-20-15,-3 0-4 0,-4 0-5 16,-9 3 5-16,-1 19 4 16,0 6 3-16,10-3-3 15,11 6 0-15,3-5 0 16,8-3 1-16,6-1-8 16,0-4 6-16,20-4 1 15,18-8-10-15,14-6 20 16,-8 0-10-16,8 0 5 15,-7-26 2-15,-8 2 1 16,-23 6-8-16,0-3 7 16,-4 7 27-16,-10 8-12 15,0 0 24-15,0 6-32 16,0 0-11-16,0 0-6 0,0 26-7 16,-10 13 10-16,3 5 2 15,7-1 2-15,0 3-4 16,0-7 0-1,0 2 11-15,0 1-22 0,0-1-89 16,17-7-344-16</inkml:trace>
</inkml:ink>
</file>

<file path=ppt/ink/ink8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5-18T12:02:09.698"/>
    </inkml:context>
    <inkml:brush xml:id="br0">
      <inkml:brushProperty name="width" value="0.05" units="cm"/>
      <inkml:brushProperty name="height" value="0.05" units="cm"/>
      <inkml:brushProperty name="color" value="#808080"/>
      <inkml:brushProperty name="fitToCurve" value="1"/>
    </inkml:brush>
  </inkml:definitions>
  <inkml:trace contextRef="#ctx0" brushRef="#br0">0 194 61 0,'0'0'142'0,"0"0"10"16,0 0-26-16,0 0 14 15,0 0 11-15,0 0-12 16,45-7 10-16,-45-1-18 0,7 0-22 16,-7-1-20-1,17 1-31-15,-17 2-5 0,7 6-7 16,-7-3-20-16,0 3 7 15,0 0-16-15,0 0-9 16,0 0 5-16,0 0-10 16,0 0-3-16,0 0 0 15,0 11-21-15,0 15 20 16,0 11 0-16,0 4 1 16,0 1 0-16,0 1 0 15,14-3 0-15,23-8-2 16,1-3 6-16,14-10-4 0,6-7 0 15,1-6 1 1,-8-6 3-16,-6 0-3 0,0-18 2 16,-14-11 13-16,-4-7 1 15,-10-10 22-15,-10-8-14 16,-7-6-11-16,0 2 14 16,0 7-20-16,-31 11 1 15,-7 6 0-15,4 11-1 16,-11 8-11-16,1 6 3 15,-15 7-10-15,-3 2 9 16,4 0-18-16,-1 0-29 16,15 29-37-16,13 16-55 15,31 13-87-15,0 10-247 16</inkml:trace>
</inkml:ink>
</file>

<file path=ppt/ink/ink8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5-18T12:02:10.608"/>
    </inkml:context>
    <inkml:brush xml:id="br0">
      <inkml:brushProperty name="width" value="0.05" units="cm"/>
      <inkml:brushProperty name="height" value="0.05" units="cm"/>
      <inkml:brushProperty name="color" value="#808080"/>
      <inkml:brushProperty name="fitToCurve" value="1"/>
    </inkml:brush>
  </inkml:definitions>
  <inkml:trace contextRef="#ctx0" brushRef="#br0">10 249 686 0,'0'0'183'16,"0"0"-75"-16,0 0 66 16,0 0-38-16,0 0-42 15,0 0-44-15,-24-66-22 16,48 44 10-16,-3-5-31 0,10-1 5 15,0-1 0 1,-4 3-6-16,-3 7 3 0,-3 5-8 16,-7 2 2-16,-4 9 6 15,-10 0-7-15,0 3-2 16,0 0 0-16,0 0-4 16,0 0 2-16,0 23-7 15,0 14 9-15,0 6-5 16,0 6 6-16,0-1-1 15,0 1 0-15,0-4 6 16,0-2-6-16,7-9 0 16,7-5 0-16,-7-6-3 15,-7-8 3-15,7-7 0 16,-7-5 0-16,0-1 8 16,0-2-7-16,0 0-1 0,-7 7 3 15,-21-5-2 1,-10 1 3-16,7 0-4 0,18 0 0 15,13-3 2-15,0 0-6 16,0 0 4-16,0 0-11 16,0 0 11-16,37 0-20 15,29 0 12-15,23-23-2 16,14-5-67-16,7-4-96 16,-20 7-167-16,-15 4-578 15</inkml:trace>
</inkml:ink>
</file>

<file path=ppt/ink/ink8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5-18T12:02:11.260"/>
    </inkml:context>
    <inkml:brush xml:id="br0">
      <inkml:brushProperty name="width" value="0.05" units="cm"/>
      <inkml:brushProperty name="height" value="0.05" units="cm"/>
      <inkml:brushProperty name="color" value="#808080"/>
      <inkml:brushProperty name="fitToCurve" value="1"/>
    </inkml:brush>
  </inkml:definitions>
  <inkml:trace contextRef="#ctx0" brushRef="#br0">0 50 809 0,'0'0'116'16,"0"0"43"-16,0 0-16 0,0 0-53 16,0 0-49-16,0 0-41 15,124-46 12-15,-79 46-12 16,-8 0 3-16,1 9-5 16,-10 14 2-16,-4 2 0 15,-10 1 0-15,-14 6 1 16,0-2-1-16,0 3 0 15,-45 1 0-15,-7-5 9 16,1-6-7-16,20-9-1 16,17-6 9-16,14-4-9 15,0-2 14-15,38-2-8 0,34 0 0 16,42 0 35 0,2 0-39-16,-12 0-3 0,-22 0-65 15,-23 0-179-15,-22 0-254 16</inkml:trace>
</inkml:ink>
</file>

<file path=ppt/ink/ink8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5-18T12:02:12.832"/>
    </inkml:context>
    <inkml:brush xml:id="br0">
      <inkml:brushProperty name="width" value="0.05" units="cm"/>
      <inkml:brushProperty name="height" value="0.05" units="cm"/>
      <inkml:brushProperty name="color" value="#808080"/>
      <inkml:brushProperty name="fitToCurve" value="1"/>
    </inkml:brush>
  </inkml:definitions>
  <inkml:trace contextRef="#ctx0" brushRef="#br0">5 35 888 0,'0'0'141'0,"0"0"21"16,0 0-21-16,0 0-41 16,0 0-30-16,0 0-48 15,0-35 2-15,0 35-24 16,0 6 0-16,0 16-3 16,0 13-1-16,0 8 4 15,0 3 5-15,0-1 0 16,14-2-3-16,7-12-2 15,3-5 0-15,3-11 1 16,11-9 3-16,-7-6-4 16,-3 0 8-16,-4 0-6 15,-4-21 9-15,-9-1-5 16,-4 1-6-16,-7 4 28 16,0 6-13-16,0 5-3 0,0 6-2 15,0 0-7-15,0 0-6 16,0 11-8-16,0 27 5 15,6 13 2-15,8 4 6 16,10-4-2-16,4 1 0 16,-4-7-2-16,-4-7-40 15,4-10-101-15,4-8-227 16,-4-20-663-16</inkml:trace>
</inkml:ink>
</file>

<file path=ppt/ink/ink8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5-18T12:02:14.086"/>
    </inkml:context>
    <inkml:brush xml:id="br0">
      <inkml:brushProperty name="width" value="0.05" units="cm"/>
      <inkml:brushProperty name="height" value="0.05" units="cm"/>
      <inkml:brushProperty name="color" value="#808080"/>
      <inkml:brushProperty name="fitToCurve" value="1"/>
    </inkml:brush>
  </inkml:definitions>
  <inkml:trace contextRef="#ctx0" brushRef="#br0">127 143 635 0,'0'0'312'16,"0"0"-158"-16,0 0 14 15,0 0-30-15,0 0-52 16,0 0-24-16,7-123-14 0,-7 111-18 16,0 7 9-1,-7 2-24-15,0 3-4 0,-3 0-6 16,-4 15-3-16,7 27-3 15,-17 21 1-15,3 11 0 16,14 9-2-16,7 0 3 16,0-3-1-16,0-11 2 15,0-15 6-15,21-13-8 16,10-13 0-16,0-14 3 16,10-5-1-16,14-9 0 15,4 0 5-15,-1-20 16 16,-13-9-14-16,-14 2 17 0,-24-6-7 15,-7-1-1 1,0 0-2-16,-59 2-16 0,-10 6-3 16,-13 12 3-16,10 12-52 15,3 2-46-15,28 2-60 16,17 14-199-16</inkml:trace>
</inkml:ink>
</file>

<file path=ppt/ink/ink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5-18T11:46:59.038"/>
    </inkml:context>
    <inkml:brush xml:id="br0">
      <inkml:brushProperty name="width" value="0.05" units="cm"/>
      <inkml:brushProperty name="height" value="0.05" units="cm"/>
      <inkml:brushProperty name="color" value="#ED1C24"/>
      <inkml:brushProperty name="fitToCurve" value="1"/>
    </inkml:brush>
  </inkml:definitions>
  <inkml:trace contextRef="#ctx0" brushRef="#br0">24 93 268 0,'0'0'82'0,"0"0"-3"15,0 0 33-15,0 0 3 16,0 0 5-16,0 0-57 15,-58 0-14-15,161 0 43 16,59-6 17-16,61-14-24 16,28 1-32-16,17 1-22 15,1 6 13-15,-12 4-29 16,-12 2 8-16,-1 2 1 16,-21 4-21-16,-16 0 14 15,-22 0-17-15,-20 0 1 0,-17 0-3 16,-31 0 5-16,-21 0-6 15,-27 0-15-15,-31 0-269 16,-38 0-650-16</inkml:trace>
</inkml:ink>
</file>

<file path=ppt/ink/ink9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5-18T12:02:13.448"/>
    </inkml:context>
    <inkml:brush xml:id="br0">
      <inkml:brushProperty name="width" value="0.05" units="cm"/>
      <inkml:brushProperty name="height" value="0.05" units="cm"/>
      <inkml:brushProperty name="color" value="#808080"/>
      <inkml:brushProperty name="fitToCurve" value="1"/>
    </inkml:brush>
  </inkml:definitions>
  <inkml:trace contextRef="#ctx0" brushRef="#br0">113 95 786 0,'0'0'230'16,"0"0"-73"-16,0 0-1 15,0 0-46-15,0 0-32 16,0 0-41-16,0-66-5 16,0 66-25-16,0 0-2 15,0 0-4-15,0 0-1 16,0 0 0-16,0 0-2 16,0 11 3-16,0 9-1 15,0 3 0-15,0 0 1 16,7 3-3-16,0 0 2 15,7-1 0-15,3 1-1 0,11 0 6 16,-4 0-5-16,3-3 0 16,-10-3 3-1,4-4-5-15,-14 2 2 0,10-4 0 16,-17-3-1-16,0 1 6 16,0-4-5-16,0 4 0 15,-17-4 1-15,-11-2 2 16,-16 0-1-16,-8-3-2 15,1-3 0-15,6 0-37 16,0 0-28-16,28-9-62 16,17-17-59-16,0-8-10 15,10-3-27-15,42-3-216 16</inkml:trace>
  <inkml:trace contextRef="#ctx0" brushRef="#br0" timeOffset="49">113 95 392 0</inkml:trace>
  <inkml:trace contextRef="#ctx0" brushRef="#br0" timeOffset="129">113 95 392 0,'38'-51'211'0,"-38"45"-52"0,7 2-9 0,14 2-3 16,10-1-56-16,7 0-58 16,27 0-22-16,17-3-11 15,8 1-59-15,-11-7-247 16</inkml:trace>
</inkml:ink>
</file>

<file path=ppt/ink/ink9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5-18T12:09:16.302"/>
    </inkml:context>
    <inkml:brush xml:id="br0">
      <inkml:brushProperty name="width" value="0.05" units="cm"/>
      <inkml:brushProperty name="height" value="0.05" units="cm"/>
      <inkml:brushProperty name="color" value="#3165BB"/>
      <inkml:brushProperty name="fitToCurve" value="1"/>
    </inkml:brush>
  </inkml:definitions>
  <inkml:trace contextRef="#ctx0" brushRef="#br0">186 197 736 0,'0'0'247'0,"0"0"-134"15,0 0 37-15,0 0-45 16,0 0-57-16,0 0-13 16,-186-34-27-16,238 34-3 15,37-3 12-15,28-5-17 16,31-4 8-16,17 0 3 15,-3 1-7-15,-28 5 2 16,-38 3-6-16,-37 1 4 16,-35 2 2-16,-24-3-4 15,0 0 2-15,0-3 16 16,-24-5-11-16,-21-7 2 0,-20 8-11 16,-11-5 0-16,4 3 0 15,13 4 1-15,8 2-1 16,20 0 11-16,17 4-8 15,14-4 4-15,0 6-7 16,14 0 5-16,51 0-10 16,24 0 11-16,15 14-6 15,2 3 10-15,-34 3-8 16,-13 6 10-16,-14-3-12 16,-28 5 3-16,-17 1 0 15,0 0-3-15,-11 0 0 16,-40-4-2-16,-8 3-9 0,1-2-34 15,-1 0-104 1,22-3-220-16,19-3-548 0</inkml:trace>
</inkml:ink>
</file>

<file path=ppt/ink/ink9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5-18T12:09:13.491"/>
    </inkml:context>
    <inkml:brush xml:id="br0">
      <inkml:brushProperty name="width" value="0.05" units="cm"/>
      <inkml:brushProperty name="height" value="0.05" units="cm"/>
      <inkml:brushProperty name="color" value="#3165BB"/>
      <inkml:brushProperty name="fitToCurve" value="1"/>
    </inkml:brush>
  </inkml:definitions>
  <inkml:trace contextRef="#ctx0" brushRef="#br0">282 548 555 0,'0'0'420'16,"0"0"-201"-16,0 0-42 15,0 0-64-15,0 0-26 16,0 0-42-16,-14-103-9 16,14 103-14-16,0 15-19 15,-7 31 12-15,-3 11 3 16,3 11-7-16,0 0 18 15,7 3-29-15,0-1 4 16,0-10-1-16,7-6 5 16,24-13-9-16,7-15 1 15,-11-15-36-15,25-11-6 0,24-3-30 16,13-46-5 0,7-16-87-16,-24-10-142 0,-27-5-79 15,-38 1-261-15</inkml:trace>
  <inkml:trace contextRef="#ctx0" brushRef="#br0" timeOffset="751">296 246 273 0,'0'0'220'16,"-214"-61"-62"-16,156 47 8 15,34 6-12-15,24-1-61 16,7 5-63-16,62-3-19 16,27-5-11-16,28 3 21 15,3 7-21-15,-7-1 4 16,-24 3-6-16,-30 0 2 0,-28 3-24 15,-32 20-54-15,-6 11-56 16,-6 10-39-16,-70 12-11 16,-20 10 162-16,-7-2-18 15,-1-8 8-15,29-11 32 16,23-10 62-16,32-9 50 16,20-9-17-16,0-6-7 15,27 2-20-15,42-8 23 16,34-5-17-16,24 0-22 15,21 0-13-15,-7 0-35 16,-17 0 6-16,-11 0-10 16,-34 0 0-16,-10 0 1 15,-35 0-1-15,-3 0 0 16,-31 0 1-16,0 0 5 0,0-4-1 16,0-4 37-16,-31 0 8 15,-3-5-12-15,-17 8-4 16,-11 2 2-16,10 3-6 15,0 0-22-15,8 0 2 16,6 21-10-16,17 7 2 16,14 3-6-16,7 3 4 15,7-5 0-15,52-5 2 16,10-8 0-16,-11-7-4 16,-6-6 1-16,-15-2 1 15,-16-1 4-15,-21 0-1 16,0 5 1-16,0-2 13 0,0-1 1 15,0 10 24-15,0 8-17 16,-7 14-13-16,-7 11 24 16,-3 9-25-16,3 7-1 15,14 13-2-15,0 1-2 16,0 2 5-16,0-11 1 16,14-23-7-16,3-21-1 15,-3-16 0-15,-7-6-4 16,17 0 25-16,10-32 17 15,11-21 25-15,7-14-31 16,3-1-20-16,-11 5 12 16,-16 12-25-16,-14 11 0 15,-4 11-1-15,-10 12 0 16,0 8-4-16,0 7-62 16,0 2-55-16,0 0-20 0,0 7-155 15,14 6-248-15</inkml:trace>
  <inkml:trace contextRef="#ctx0" brushRef="#br0" timeOffset="941">1674 812 796 0,'0'0'150'16,"0"0"26"-16,0 0-72 15,0 0-85-15,0 0-13 0,0 0-2 16,245-63-8-16,-146 45-67 15,-13-4-90-15,-10-1-82 16,-18-5-145-16</inkml:trace>
  <inkml:trace contextRef="#ctx0" brushRef="#br0" timeOffset="1149">2448 354 594 0,'0'0'263'16,"0"0"-31"-16,0 0-25 15,0 0-74-15,0 0-38 16,0 0-40-16,0-94-12 16,0 94-4-16,0 0-31 15,0 26 2-15,0 19-10 16,0 13 2-16,0 10 0 0,0 1-2 16,0 0-2-1,0-4 2-15,0-8-71 0,0-4-33 16,0-9-114-16,0-6-258 15</inkml:trace>
  <inkml:trace contextRef="#ctx0" brushRef="#br0" timeOffset="1421">134 1378 643 0,'0'0'438'15,"0"0"-363"-15,0 0 56 16,0 0-26-16,385-57-26 16,-51 8-13-16,51-6-31 15,7 10-30-15,-42 11 11 16,-68 16-16-16,-62 12 2 16,-61 6-5-16,-63 0-10 15,-45 0-35-15,-37 10-41 16,-14 12-86-16,-38 9-64 15,-58 13-127-15,-59 1-178 16</inkml:trace>
  <inkml:trace contextRef="#ctx0" brushRef="#br0" timeOffset="1585">1365 1498 512 0,'0'0'215'0,"-282"32"-69"16,230-27-9-16,35-5 1 16,17 0-30-16,55 0-33 15,69 0-12-15,69-17 0 16,51-20-22-16,31-6-41 15,-14 3 0-15,-41 2 0 16,-27 5-5-16,-52 1-64 16,-38 3-74-16,-34 3-93 15,-25 7-171-15</inkml:trace>
  <inkml:trace contextRef="#ctx0" brushRef="#br0" timeOffset="2125">2692 137 401 0,'0'0'236'16,"0"0"-42"-16,0 0-5 16,0 0-56-16,0 0-6 0,0 0-43 15,-244-128-34 1,162 122 15-16,-1 6-38 0,11 0 9 16,3 11-10-16,17 32-22 15,8 20 4-15,-1 31-8 16,18 23 0-16,27 21 2 15,0 4 2-15,27-1-4 16,49-21 4-16,13-18 4 16,14-25-6-16,0-24-2 15,1-25 0-15,-1-25 2 16,10-3 2-16,4-35 3 16,17-23 13-16,-7-10-5 15,-10-6 25-15,-27-6-18 16,-32-3-3-16,-20-5 17 0,-38-7-22 15,-7-2 2-15,-82 0-16 16,-39 8 11-16,-26 12-22 16,-8 23 11-16,21 22-15 15,21 24 14-15,30 8-51 16,25 14-27-16,34 37-39 16,17 16-91-16,14 4-143 15,0 3-569-15</inkml:trace>
</inkml:ink>
</file>

<file path=ppt/ink/ink9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5-18T12:09:17.070"/>
    </inkml:context>
    <inkml:brush xml:id="br0">
      <inkml:brushProperty name="width" value="0.05" units="cm"/>
      <inkml:brushProperty name="height" value="0.05" units="cm"/>
      <inkml:brushProperty name="color" value="#3165BB"/>
      <inkml:brushProperty name="fitToCurve" value="1"/>
    </inkml:brush>
  </inkml:definitions>
  <inkml:trace contextRef="#ctx0" brushRef="#br0">200 1349 938 0,'0'0'219'16,"0"0"-29"-16,0 0-73 16,0 0-43-16,0 0-31 15,0 0-42-15,-131-41 2 16,176 96 1-16,6 14-4 15,8 10 23-15,-8 8-17 16,-20-4 2-16,-17-3-4 16,0-4 4-16,-14-7-8 15,0-14 0-15,0-24 3 16,0-23 3-16,-14-8-5 0,0 0 7 16,-17-34 5-16,0-26-9 15,11-25 3-15,-4-21-7 16,17-18 0-16,-14-4 5 15,-10 5-5-15,-7 6 0 16,4 22 0-16,10 24 2 16,-3 28-2-16,16 23 0 15,4 12 0-15,7 8-8 16,0 0-2-16,31 23-12 16,28 8 17-16,10 9-9 0,3-3 8 15,-7 6 2 1,-3 3 0-16,-17-1-4 0,-18-2 8 15,-27-3-10-15,0-5-2 16,-14-4-60-16,-51 1-16 16,-11-6-66-16,1-1-112 15,40-7-56-15</inkml:trace>
  <inkml:trace contextRef="#ctx0" brushRef="#br0" timeOffset="1229">877 1283 712 0,'0'0'196'16,"0"0"-15"-16,0 0-20 15,0 0-48-15,-230-143-50 0,185 129-6 16,7 8-13-16,7 6-32 16,11 0-5-16,-1 28-7 15,-3 15 0-15,17 14-1 16,7 3 1-16,0 4 0 15,0-7-3-15,21-14-5 16,17-14 5-16,-1-13 0 16,1-16-15-16,-3 0 18 15,2 0 0-15,1-11 2 16,-7-18 3-16,-3-8 2 16,3-5-2-16,0-1-3 15,-18-4 4-15,-6 8 6 0,-7 5-8 16,0 14 3-16,0 11 14 15,0 5-19-15,0 4 6 16,-7 4-8-16,0 33 0 16,7 12-2-16,0 4 2 15,0 5 0-15,14-9-4 16,17-7 3-16,14-5 0 16,-11-10 0-16,4-13-19 15,0-12 16-15,-7-2-4 16,-4 0 8-16,4-25 9 15,-3-7-5-15,-4-5 6 16,3-3 5-16,-3 0-13 16,-10 6 17-16,10 11-19 15,-17 9 0-15,7 14-3 16,3 0-6-16,11 5 9 0,2 22 0 16,8 1-3-16,-10 3-2 15,3-3 5-15,-4-4-4 16,-3-4-3-16,-3-11 2 15,-14-7 4-15,10-2 1 16,-3 0 0-16,10-20 3 16,-10-15-3-16,-1-7 0 15,-13-3 6-15,0-4-3 16,0 3 6-16,0 3 2 16,-20 14-9-16,3 15 12 15,3 8-12-15,14 6 1 16,0 0-6-16,0 35-8 0,0 10 11 15,0 9 0-15,31 4 7 16,7-6-11-16,3-10 4 16,14-13-4-16,-4-12-2 15,1-12 1-15,-7-5 5 16,-11 0 0-16,-3-14 6 16,-7-17-3-16,-3-6-2 15,-8 3-1-15,-6 2 15 16,-7 9-13-16,0 12 6 15,0 9-5-15,0 2 2 16,18 0-10-16,-5 2-5 16,18 18 10-16,-10 3-8 15,3-5 10-15,-3 1-2 0,3-5 0 16,-4-5-3 0,4-7-3-16,-10-2 6 0,7 0 0 15,3 0 0-15,-10-8 5 16,10-12-5-16,-4 0 0 15,1 3 9-15,-4 3-12 16,-3 2 3-16,-7 9 0 16,0 3-5-16,3 0 3 15,4 0-2-15,13 9 2 16,-10 11 1-16,11 0-6 16,3-9 5-16,20-5-27 15,1-6 27-15,6 0-12 0,11-8 14 16,-17-24 0-1,-14-5 7-15,-18-12-4 0,-13-8 15 16,-7-14 2-16,0-12 20 16,-34-6-30-16,-35 3 5 15,4 20-4-15,20 26-5 16,0 22 14-16,31 18-20 16,14 0-3-16,0 27 2 15,0 33-7-15,7 13 7 16,21 11-7-16,10-1-35 15,6-6-18-15,1-8-34 16,7-14-103-16,-8-16-135 16,1-15-136-16</inkml:trace>
  <inkml:trace contextRef="#ctx0" brushRef="#br0" timeOffset="1407">2706 1166 458 0,'0'0'266'16,"0"0"-98"-16,0 0-17 15,0 0-39-15,0 0-48 16,0 0-32-16,-103-95-29 16,199 95-3-16,39-2 0 15,19-2-32-15,-6 4-93 16,-21 0-115-16,-48 0-240 16</inkml:trace>
  <inkml:trace contextRef="#ctx0" brushRef="#br0" timeOffset="1589">3463 1077 603 0,'0'0'278'0,"0"0"-133"16,0 0 23-16,0 0-41 16,0 0-91-16,0 0-22 15,110-37-14-15,-35 34-2 16,-9 3-8-16,-22 0-115 15,-13 0-91-15,-31 14-1 16,0 4-119-16</inkml:trace>
  <inkml:trace contextRef="#ctx0" brushRef="#br0" timeOffset="1737">3463 1077 296 0,'44'146'388'0,"-57"-139"-284"0,13-6 50 15,0 3-12-15,0-2-76 16,34-2-55-16,42 0-2 15,20 0-9-15,21 0-51 16,3 0-182-16,-10-12-268 16</inkml:trace>
  <inkml:trace contextRef="#ctx0" brushRef="#br0" timeOffset="3232">4848 854 898 0,'0'0'142'0,"0"0"70"16,0 0-81-16,0 0-41 16,0 0-21-16,0 0-39 15,-141-74-1-15,114 74-27 16,-11 29 3-16,7 16 2 15,24 13-7-15,7 4 0 16,0-2 0-16,0-3 11 16,52-10-10-16,6-8-1 15,18-14 0-15,13-10-4 16,1-12 4-16,-4-3 0 0,-4-11 8 16,-23-26-3-16,-15-15 4 15,-13-11-9-15,-31-14 2 16,0-9 20-16,-13-5-13 15,-39 8 10-15,-10 8 8 16,11 21-15-16,6 17 20 16,17 17-10-16,11 17-18 15,10 3-4-15,0 15-2 16,7 36 2-16,0 29-5 16,0 13 11-16,45 5-6 15,14 3 0-15,-1-13-8 16,4-11 6-16,-11-20-27 0,1-17 2 15,-21-23 12 1,-3-11-19-16,9-6 34 0,-6 0-1 16,-3-29 4-16,3-7 2 15,-4-7-5-15,-3 2 0 16,-10 11 1-16,3 12 8 16,-10 10-10-16,0 5 1 15,0 3-7-15,7 0 3 16,10 11-7-16,3 12 11 15,4 0 0-15,0-9-6 16,-17 0-6-16,6-5-4 16,-2-6 9-16,-11-3 5 15,-1 0 2-15,1 0 0 0,0-5 3 16,10-13 6-16,-3-5-7 16,7-3-2-16,-4 4 1 15,-3 5 6-15,-14 5-7 16,0 6 6-16,0 6-4 15,0 0 2-15,7 0-8 16,10 18-4-16,3 13 8 16,11 1-4-16,14 1 4 15,7-7-14-15,13-8 12 16,17-16-8-16,8-2 10 16,-4-2 0-16,-17-32 2 15,-11-9 3-15,-20-9-4 16,-24-5-1-16,-14-12 11 15,0-5-9-15,-28 1 19 0,-23 0-12 16,-18 13-6-16,10 18 11 16,15 9-12-16,13 22 3 15,17 11-5-15,-7 3-9 16,11 46 9-16,-4 22 0 16,7 18 2-16,7 2-5 15,0 4 3-15,31-10 0 16,28-14-3-16,13-18-9 15,17-25 4-15,1-14 1 16,-1-14 4-16,-17 0-1 16,-3-14 4-16,-17-14 0 15,-8-7-1-15,-13 1 6 16,-3 0-5-16,-14 2 0 0,3 9 4 16,-10 15-10-1,0 8 6-15,6 0-10 0,5 14 7 16,-5 14-16-16,1 1 4 15,3-7-3-15,-10-7 0 16,-7-6 14-16,7-7-2 16,-7-2 6-16,0 0-6 15,7 0 13-15,-7 0-7 16,0-6 1-16,0-10 8 16,-7-4-9-16,-31 2 2 15,0 4-2-15,-6 11 8 16,9 3-2-16,4 0-5 0,-7 26-1 15,11 14 0-15,3 6-3 16,17-1 3-16,7-6 0 16,0-12-6-16,31-10 8 15,14-8-2-15,13-9 0 16,1 0 4-16,-1-20-2 16,-6-20-2-16,3-6 0 15,-28-11 11-15,4-14-11 16,-24-7 14-16,-7-13 5 15,0-4-18-15,-7 10 25 16,-38 14-16-16,8 18-8 16,6 26 27-16,17 18-26 15,7 9 3-15,-7 11-6 0,-3 38-2 16,10 19-2 0,7 10 4-16,0-1 0 0,7-9-9 15,38-10 4-15,17-10-19 16,3-13-17-16,7-10-36 15,-17-13-19-15,-10-10-85 16,-31-2-76-16,-14 0-38 16,0-11-354-16</inkml:trace>
  <inkml:trace contextRef="#ctx0" brushRef="#br0" timeOffset="3664">5656 551 616 0,'0'0'189'15,"0"0"-52"-15,0 0 4 16,0 0-50-16,0 0-6 15,0 0-33-15,0-48-26 16,0 48-10-16,0 0-16 16,0 0 0-16,0 0-1 15,0 11 6-15,0-2 5 16,0-4-7-16,0-5 3 0,0 0 22 16,0 0-16-16,0 0 25 15,7 0-4-15,0 0-18 16,4-11 14-16,-11-3-15 15,0 0-13-15,0-5 0 16,-25 9 2-16,12 2-3 16,-4 4 0-16,10 4-13 15,-14 0 12-15,7 0-56 16,4 20-74-16,10 11-89 16,52 10-112-16,61 1-276 15</inkml:trace>
  <inkml:trace contextRef="#ctx0" brushRef="#br0" timeOffset="3941">7627 783 646 0,'0'0'166'0,"0"0"-106"0,0 0 72 16,0 0-36-16,0 0-27 16,299 0-19-16,-182 0-42 15,3 0-8-15,-41 0-42 16,-24 0-301-16</inkml:trace>
  <inkml:trace contextRef="#ctx0" brushRef="#br0" timeOffset="4204">8696 0 1105 0,'0'0'131'0,"0"0"10"16,0 0-48-16,0 0-35 16,0 0-26-16,-45 148-9 15,45-68 19-15,14 11-29 16,24 6-4-16,-14-2-3 16,3-1 2-16,-13 1-16 15,3-7-6-15,-10-8-72 16,0-8-57-16,7-15-186 15,-14-11-365-15</inkml:trace>
  <inkml:trace contextRef="#ctx0" brushRef="#br0" timeOffset="4605">4604 1734 231 0,'0'0'442'0,"0"0"-332"16,0 0 8-16,-251 0-9 0,220 0 2 15,25 0-19-15,6 0 6 16,37 0-29-16,132-19-27 16,127-21 14-16,126-9-36 15,98-3-6-15,23 4-9 16,-24 8 1-16,-38 6-4 16,-44 2-2-1,-31-2 0-15,-28 5 0 0,-79 4 0 16,-72 7 0-16,-86 10-1 15,-65 5-18-15,-45 3-22 16,-31 0-73-16,-24 0-102 16,-93 16-85-16</inkml:trace>
  <inkml:trace contextRef="#ctx0" brushRef="#br0" timeOffset="4922">6798 1809 446 0,'0'0'366'0,"0"0"-256"16,0 0 48-16,0 0-16 15,0 0-57-15,0 0-50 16,-14-40 2-16,59 40-13 16,-18 14-13-16,-9 18 14 15,-18 11-18-15,0 11 3 0,-45 9 10 16,-62 11-16-16,-10-5 15 15,14-7-10-15,21-13-7 16,37-20 7-16,38-15-8 16,7-14 11-16,59 0 12 15,68 0-5-15,41-11 6 16,56-12-25-16,13 0-2 16,-20 8-54-16,-42 10-149 15,-55 2-332-15</inkml:trace>
</inkml:ink>
</file>

<file path=ppt/ink/ink9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5-18T12:09:25.445"/>
    </inkml:context>
    <inkml:brush xml:id="br0">
      <inkml:brushProperty name="width" value="0.05" units="cm"/>
      <inkml:brushProperty name="height" value="0.05" units="cm"/>
      <inkml:brushProperty name="color" value="#3165BB"/>
      <inkml:brushProperty name="fitToCurve" value="1"/>
    </inkml:brush>
  </inkml:definitions>
  <inkml:trace contextRef="#ctx0" brushRef="#br0">148 237 764 0,'0'0'126'0,"0"0"-84"15,0 0 74-15,0 0-19 16,0 0-49-16,0 0 2 15,-148-35-37-15,148 35-7 16,45 0-6-16,20 0 0 16,38 0 2-16,17 0-2 15,-3 0 0-15,-14 0 8 16,-27-2 0-16,-24-10-5 16,-28 1 11-16,-17-2 3 15,-7-8 38-15,0-5-39 16,-31-2-16-16,-21 1 11 0,0 8-1 15,1 2-10-15,6 2 3 16,21 10 5-16,10-1 2 16,14 6-10-16,0 0 0 15,0 0-9-15,14 0 6 16,48 11 3-16,17 15-3 16,17 4 11-16,11-3-5 15,-28-4-3-15,-27 0 0 16,-21-3-4-16,-25 2 4 15,-6 2-4-15,0 5 1 16,-65-1-23-16,-24 6 16 16,-14 0-131-16,6 4-87 15,35-1-166-15</inkml:trace>
</inkml:ink>
</file>

<file path=ppt/ink/ink9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5-18T12:09:23.075"/>
    </inkml:context>
    <inkml:brush xml:id="br0">
      <inkml:brushProperty name="width" value="0.05" units="cm"/>
      <inkml:brushProperty name="height" value="0.05" units="cm"/>
      <inkml:brushProperty name="color" value="#3165BB"/>
      <inkml:brushProperty name="fitToCurve" value="1"/>
    </inkml:brush>
  </inkml:definitions>
  <inkml:trace contextRef="#ctx0" brushRef="#br0">341 881 826 0,'0'0'164'15,"0"0"3"-15,0 0-14 16,0 0-41-16,0 0-27 16,0 0-46-16,-148-139 19 15,148 139-38-15,0 0-17 16,0 0 11-16,0 0-13 16,0 15-1-16,0 20 0 15,0 8 5-15,0 5-6 16,0 1 1-16,0-6 0 0,31-6-3 15,-4-6 3-15,25-8-12 16,17-9-31-16,-11-10-52 16,11-4-31-16,-17 0-116 15,-46-15-136-15</inkml:trace>
  <inkml:trace contextRef="#ctx0" brushRef="#br0" timeOffset="183">38 638 561 0,'-24'-35'191'0,"10"13"-40"16,14 1-17-16,0 10-64 15,0-1-50-15,38 3-15 16,34 4-3-16,25 0-4 0,9 5 0 16,-9 0-95-16,-32 0 12 15,-20 8-49-15,-32 15-57 16,-13 2-70-16</inkml:trace>
  <inkml:trace contextRef="#ctx0" brushRef="#br0" timeOffset="737">341 783 124 0,'0'0'128'16,"0"0"-2"-16,0 0 5 16,0 0-13-16,0 0-21 15,230 15-20-15,-147-15-23 0,13-15 26 16,0-2-26-1,-13 3 5-15,-25-1-5 0,-20 7-35 16,-31 0 16-16,-7 2-9 16,0 3 9-16,0-3 25 15,0 0-44-15,-38 4-16 16,-7 2-4-16,-13 0 1 16,6 8 0-16,1 17 3 15,20 4 0-15,10 3-6 16,11-1-2-16,10-8-11 15,0-2 0-15,10-13-12 16,18-8 24-16,10 0 1 16,-8 0 6-16,5-14 18 15,-11 2-17-15,-17 1 25 16,0 5 21-16,-7 6-25 0,0 0 10 16,7 0-32-16,17 6-18 15,3 28 16-15,11 18-12 16,-7 10 14-16,7 4 0 15,-18 6 5-15,1-1-5 16,-11 3 0-16,-10-5 0 16,0-9-1-16,0-20 3 15,7-20-2-15,-7-17 2 16,14-3 6-16,-14 0 20 16,14-23 73-16,10-25-30 15,-4-15-26-15,11-6-32 16,0 0-2-16,-3 9-6 0,-21 11 3 15,3 12-16-15,-10 21-5 16,0 10-78-16,14 6-71 16,-7 0-186-16,13 22-255 15</inkml:trace>
  <inkml:trace contextRef="#ctx0" brushRef="#br0" timeOffset="951">1616 798 833 0,'0'0'154'15,"0"0"3"-15,0 0-47 0,0 0-52 16,0 0-58-16,0 0 2 16,128-67 3-16,-56 57-5 15,10-2-2-15,-16 3-104 16,-22 4-137-16,-26 2-114 15</inkml:trace>
  <inkml:trace contextRef="#ctx0" brushRef="#br0" timeOffset="1360">2077 574 320 0,'0'0'508'0,"0"0"-355"0,0 0-5 16,0 0-43-16,0 0-53 15,0 0-18-15,28-111-18 16,3 108-14-16,-11 3 2 16,11 0-4-16,0 0 0 15,-3 9-2-15,-4 8 4 16,-4 3-6-16,-2 0 4 15,2 6-2-15,-6 3-7 16,-14 2 7-16,0 9-6 16,0 0 5-16,-14 3-6 15,-17-8 9-15,4-13 0 16,3-8 1-16,17-8 5 0,7-6-6 16,0 0 0-16,0 0 11 15,0 0-2-15,24 0-7 16,34-3-2-16,32-18 1 15,6-7 0-15,7-3-1 16,-14 0-77-16,-30 2-61 16,-14 0-127-16,-38 4-206 15</inkml:trace>
  <inkml:trace contextRef="#ctx0" brushRef="#br0" timeOffset="1754">2308 86 462 0,'0'0'173'0,"0"0"-36"16,0 0-7-16,-238-83-8 15,200 83-64-15,1 2-14 16,-1 50-43-16,0 26 0 16,17 19 20-16,21 14-12 15,0 6 14-15,21-3 12 16,48-2-27-16,13-12 10 15,21-14-18-15,21-23 0 16,3-26 9-16,1-23-1 16,-11-14 3-16,-7 0 12 15,-21-40 13-15,-7-11 48 0,-16-15-27 16,-11-17-12 0,-28-11 5-16,-27-12-34 0,0-3 0 15,-72 12-16-15,-24 11-3 16,-24 26-3-16,-15 21-6 15,5 15 2-15,9 24 4 16,18 0-4-16,21 20-4 16,30 35-66-16,32 21-111 15,20 10-90-15,0 3-249 16</inkml:trace>
</inkml:ink>
</file>

<file path=ppt/ink/ink9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5-18T12:09:26.002"/>
    </inkml:context>
    <inkml:brush xml:id="br0">
      <inkml:brushProperty name="width" value="0.05" units="cm"/>
      <inkml:brushProperty name="height" value="0.05" units="cm"/>
      <inkml:brushProperty name="color" value="#3165BB"/>
      <inkml:brushProperty name="fitToCurve" value="1"/>
    </inkml:brush>
  </inkml:definitions>
  <inkml:trace contextRef="#ctx0" brushRef="#br0">161 635 1013 0,'0'0'160'16,"0"0"-24"-1,0 0-7-15,0 0-65 0,0 0-9 16,0 0-38-16,-14-52-13 16,-3 75 5-16,3 28-2 15,1 21-7-15,-5 14 4 16,5 6 6-16,6 1-3 16,7-7-7-16,0-17 0 15,0-17-4-15,0-21 8 16,0-17-4-16,0-11 1 15,0-3 8-15,0 0 8 16,0-23 3-16,0-31 15 16,0-20-13-16,0-21-17 0,0-17-5 15,-7-4 0 1,0-5 12-16,-3 4-12 0,-4 8 0 16,0 15 0-16,7 20-7 15,1 19 7-15,6 21 0 16,0 17 0-16,0 11-15 15,0 6 14-15,6 0-29 16,46 31 0-16,13 18 22 16,4 6-13-16,-10-1 9 15,-15-4 11-15,-30-6-34 16,-7-4 11-16,-7-8-26 16,-7-3-42-16,-31-7 8 15,4-2-92-15,3-3-73 16,17-5-70-16</inkml:trace>
  <inkml:trace contextRef="#ctx0" brushRef="#br0" timeOffset="1193">777 538 422 0,'0'0'274'0,"0"0"-71"16,0 0-15-16,0 0-44 15,0-175-46-15,-31 149-32 16,10 6-38-16,-10 9 11 15,10 5-39-15,-3 6-4 16,-13 0 1-16,2 22-4 16,-3 19 7-16,14 8 0 15,17 2 4-15,7 4-9 0,0-5 5 16,0-4-26-16,31-14 14 16,-10-9-26-1,10-14 6-15,-17-9 27 0,10 0 5 16,-4-9 12-16,4-23-10 15,-10-2 2-15,-7-1 21 16,7 5-12-16,-14 4 6 16,0 9 9-16,0 5-28 15,0 10 21-15,0 2-21 16,0 0-18-16,0 0 16 16,10 28-16-16,4 9 18 15,0 0-1-15,10-3 5 0,3-5-4 16,4-6 0-16,7-7 0 15,-11-3-9-15,11-13 10 16,0 0-1-16,0 0 7 16,-11-20 0-16,4-9 0 15,0-3-4-15,-3 1 0 16,-11-3 8-16,-3 2-8 16,-7 9-3-16,13 7 0 15,-3 12-2-15,4 4 0 16,10 0-17-16,7 20-15 15,-11 12 16-15,4-1-13 16,-3 1 3-16,-4-7 10 16,-3-11-14-16,-11-2 26 15,-3-9 3-15,6-3 3 16,-6 0 5-16,0-3 1 0,10-17 11 16,-17-7 14-1,7-3-16-15,-7-2 13 0,0-2-6 16,0 5-11-16,-31 5 21 15,11 6-30-15,-4 7-2 16,10 5 0-16,14 6-12 16,-7 0 8-16,7 20 2 15,0 13 2-15,0 8-7 16,21-1 7-16,23-6-8 16,-6-8 7-16,7-6-23 15,-7-9 20-15,-11-8 1 16,4-3 3-16,0 0 3 0,-10 0-3 15,-8-9 0-15,12-8 4 16,-12 0 3-16,1 3-5 16,-4 3-1-16,-3 2 5 15,0 4 2-15,-7 5-8 16,0 0 0-16,0 0-5 16,7 0-3-16,0 0 8 15,0 0-20-15,10 0 3 16,-10 0 12-16,7 0-11 15,-8 0 7-15,1 2 6 16,11 4-7-16,-12 0 10 16,25 2 0-16,-3-2-9 15,17 4 4-15,-1-6-19 16,1 2-12-16,-7-3 14 0,-11-3-12 16,-3 0 28-16,-10 0 5 15,-14 0 1-15,7 0 2 16,10-9 1-16,-10-25 7 15,7-9 27-15,0-5-7 16,-14-13 4-16,10-3 11 16,-10-8-24-16,0 3 22 15,0 3-23-15,-31 9-4 16,0 14 20-16,10 17-35 16,8 9 21-16,-5 17-22 15,12 0-10-15,-8 25 9 0,7 38-13 16,-3 20 14-16,10 12 4 15,0-6-4-15,0-10-19 16,31-7-37-16,6-18-65 16,1-8-16-16,-24-17-123 15,0-15-144-15</inkml:trace>
  <inkml:trace contextRef="#ctx0" brushRef="#br0" timeOffset="1332">1911 322 547 0,'0'0'137'0,"0"0"-76"16,0 0-23-16,0 0-38 0,237-79-4 15,-147 79-21 1,-11 0-222-16</inkml:trace>
</inkml:ink>
</file>

<file path=ppt/ink/ink9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5-18T12:09:28.030"/>
    </inkml:context>
    <inkml:brush xml:id="br0">
      <inkml:brushProperty name="width" value="0.05" units="cm"/>
      <inkml:brushProperty name="height" value="0.05" units="cm"/>
      <inkml:brushProperty name="color" value="#3165BB"/>
      <inkml:brushProperty name="fitToCurve" value="1"/>
    </inkml:brush>
  </inkml:definitions>
  <inkml:trace contextRef="#ctx0" brushRef="#br0">161 777 210 0,'0'0'133'15,"0"0"-42"-15,0 0 33 0,0 0-11 16,0 0-27-16,0 0-15 16,-161-27-43-16,161 27-15 15,0 0 8-15,0 0-21 16,0 0-2-16,0 0-2 15,0 0-14-15,7 0 18 16,13 0 4-16,18 0 5 16,14 0 2-16,-1-5-7 15,25 5 0-15,7 0-4 16,-4 0 7-16,3 0-5 16,-17 0-2-16,-20 0-14 15,-21 0-65-15,-24 0-89 16,0 0 49-16,-38 0 54 0,-20 6-6 15,-11 0 71-15,4 3 1 16,0 0 13-16,3-1 53 16,10 2-1-16,18 0 3 15,10-5-20-15,24-1-14 16,0-4 5-16,0 2-30 16,0-2-3-16,37 4 12 15,29-1-3-15,23-1-7 16,21 1-9-16,4-3-142 15,3 0-276-15</inkml:trace>
  <inkml:trace contextRef="#ctx0" brushRef="#br0" timeOffset="1549">1458 745 503 0,'0'0'249'0,"0"0"-111"16,0 0 9-16,0 0-18 15,0 0-44-15,-59-150-16 16,46 140-29-16,-1 5-29 16,-3 5-5-16,3 0-6 15,-7 0-3-15,-3 20-6 16,4 17 18-16,2 4-12 0,18 3 3 15,0 0 0 1,24-4-9-16,28-7 2 0,13-7-5 16,4-10 11-16,-4-12-4 15,1-4 5-15,-4 0 0 16,-18-20 0-16,8-11 17 16,-18-11-13-16,-3-10 1 15,0-10 13-15,-10-11-4 16,-14-3 12-16,-7 5-7 15,0 4-7-15,0 16 21 16,-7 14-29-16,0 17 12 16,-7 11-16-16,7 9 3 15,7 0-7-15,-10 40-11 16,-4 23 15-16,14 18 2 16,0 7-2-16,0-2 0 0,31-1-1 15,-3-13 9-15,16-12-17 16,-6-20 8-16,-7-17-35 15,4-12 32-15,-5-11-18 16,1 0 22-16,-3-8 8 16,-4-22 0-16,3 0-4 15,4-4-4-15,-10 5 2 16,-4 9-1-16,-3 11-1 16,-14 6 0-16,7 3 0 15,0 0-11-15,10 0 9 0,4 8-3 16,10 13-11-1,-4-7 15-15,11-3-46 0,0-4 40 16,0-7 0-16,-11 0 14 16,-3 0-7-16,-10 0 1 15,3-15 2-15,-10-5 25 16,0-3-13-16,0-9 5 16,-7 1 7-16,0-3-25 15,0 5 23-15,0 9-18 16,0 12-6-16,0 4 11 15,0 4-12-15,0 6-13 16,0 29 3-16,0 11 7 0,0 2-6 16,20-5 4-1,18-8-21-15,0-10 22 16,7-11-32-16,-1-8 33 0,8-6-3 16,-7 0 12-16,6-26-5 15,8-13-1-15,-8-9 3 16,-6-8 11-16,-21-1-6 15,-3-9 10-15,-21-2 2 16,0 0-19-16,0-1 24 16,-28 6-10-16,-10 11-15 15,-6 15 20-15,6 14-19 16,7 18-1-16,10 5 0 16,1 14 2-16,2 46-2 15,11 20 0-15,7 17 1 16,14-2-4-16,48-10 3 0,17-13 0 15,-3-18-6-15,-18-17 1 16,1-17 3-16,-15-14 0 16,1-6 2-16,0 0 1 15,6-34 1-15,1-16-2 16,10-6 4-16,-11-5 7 16,1 2-11-16,-14 7 0 15,-11 12 5-15,-3 18-8 16,-17 15 3-16,7 7-7 15,0 0 6-15,3 29-19 16,-3 11 20-16,-7 3-18 16,-7-3-19-16,0-6 29 15,0-11-25-15,0-9 9 16,7-11 23-16,-7-3-1 0,0 0 2 16,0 0 14-16,0-11-13 15,0-18 18-15,-7 1-14 16,-21 2 9-16,4 1 12 15,3 10-24-15,-3 6 9 16,4 9-11-16,3 0-18 16,-4 26 12-16,-3 25 3 15,10 12 3-15,0 0-6 16,7-6 0-16,7-13-5 16,0-19-10-16,7-13-15 15,14-12 35-15,3 0-11 0,4-12 12 16,9-25 22-1,1-18-7-15,-7-4 31 0,-3-16 1 16,-4-7-25-16,-17-12 17 16,-7-8-16-16,0 3-15 15,-14 10 15-15,-17 18-21 16,0 25 7-16,10 23-8 16,14 21 9-16,-10 2-20 15,10 37-2-15,-13 34 12 16,13 32-6-16,7 11 11 15,0-2-5-15,27-6 0 16,32-20-37-16,10-15 5 16,3-19-47-16,-3-15-43 0,-4-15-64 15,-14-13-100 1,-13-9-79-16</inkml:trace>
  <inkml:trace contextRef="#ctx0" brushRef="#br0" timeOffset="1981">2252 222 581 0,'0'0'212'0,"0"0"-94"16,0 0 26-16,0 0-94 15,0 0-33-15,0 0-17 16,-14-8-21-16,14 11 20 16,0 11 0-16,0-3 2 15,7 4 27-15,45-7-19 16,6-8 42-16,11 0 15 15,-4 0-18-15,-13-23 35 16,-14-5-29-16,-25-3-10 16,-13-7 19-16,0 4-47 15,-34-3-2-15,-35 6-14 16,-13 11-3-16,3 8-4 0,10 12 1 16,10 3-17-16,28 40-32 15,25 20-107-15,6 8-65 16,58 6-189-16</inkml:trace>
  <inkml:trace contextRef="#ctx0" brushRef="#br0" timeOffset="2267">4239 557 775 0,'0'0'182'16,"0"0"-26"-16,0 0-37 15,0 0-69-15,0 0-27 16,282-40-14-16,-179 40-5 15,-13 0-4-15,-18 0-98 16,-34 5-215-16</inkml:trace>
  <inkml:trace contextRef="#ctx0" brushRef="#br0" timeOffset="2601">4848 246 219 0,'0'0'615'16,"0"0"-525"-16,0 0-4 15,0 0 25-15,0 0-71 16,0 0-30-16,237-81 10 16,-202 81-17-16,-11 18-3 15,-11 19 0-15,-13 5 9 16,0 10-7-16,-27-4-1 0,-18-2 9 15,7-5 19-15,7-10-21 16,11-5 9-16,20-6-3 16,0-6-6-16,14 3 7 15,37-5-6-15,32-4-5 16,20-2 19-16,0-6-20 16,0 2-6-16,-20-2-11 15,-39 4-130-15,-20 2-55 16,-24-1-114-16</inkml:trace>
  <inkml:trace contextRef="#ctx0" brushRef="#br0" timeOffset="2909">1155 1418 795 0,'0'0'142'15,"0"0"-32"-15,303-32 26 16,23-11-60-16,142-3-7 16,89-5-8-16,52-3-40 15,-4 5-5-15,-55 0-16 0,-69 10 0 16,-82 7 5-1,-93 12-2-15,-106 9-3 0,-84 11 0 16,-78 0-26-16,-38 5-100 16,-58 27-178-16,-83 8-387 15</inkml:trace>
  <inkml:trace contextRef="#ctx0" brushRef="#br0" timeOffset="3202">3215 1512 583 0,'0'0'276'0,"0"0"-239"0,0 0 120 15,313-65-20 1,-186 61-70-16,-17 4-3 0,-21 0-28 16,-30 0 3-16,-21 14-38 15,-25 3 9-15,-13 7-20 16,0 8 3-16,-31-2 7 15,-20 5 7-15,6-3-1 16,24-10 7-16,15-1-10 16,6-5 4-16,27-7 4 15,56-6-9-15,27-3-4 16,17 0-14-16,-7-18-149 16,-30-1-148-16,-25-4-558 15</inkml:trace>
</inkml:ink>
</file>

<file path=ppt/ink/ink9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5-18T12:15:12.671"/>
    </inkml:context>
    <inkml:brush xml:id="br0">
      <inkml:brushProperty name="width" value="0.05" units="cm"/>
      <inkml:brushProperty name="height" value="0.05" units="cm"/>
      <inkml:brushProperty name="color" value="#3165BB"/>
      <inkml:brushProperty name="fitToCurve" value="1"/>
    </inkml:brush>
  </inkml:definitions>
  <inkml:trace contextRef="#ctx0" brushRef="#br0">997 61 200 0,'0'0'215'0,"0"0"-127"16,0 0-32-16,0 0 23 15,0 0-38-15,0 0-8 16,0 0-4-16,-59-28-22 16,35 24 28-16,-3-1-27 15,-4 2-8-15,-7-3 18 16,-3 4-11-16,-4-2-7 16,-7 2 0-16,-9 2 9 15,2 0-15-15,8 0 6 0,-8 0 0 16,14 0-5-16,1 0 10 15,-1 6-5-15,7 5 0 16,-7 0 8-16,8 1-16 16,9 2 8-16,4 0 0 15,-3 1-8-15,9 5 11 16,-2-3-3-16,6 3 0 16,4 2 4-16,-4 2-12 15,7 1 8-15,-7 4 0 16,14-4-7-16,-10 4 13 15,3-1-6-15,7 4 0 16,0-6 5-16,0 3-1 16,0-6-4-16,0 3 0 15,0-4 13-15,0 1-5 16,0-4 0-16,17 2 0 0,4-1-1 16,-7 0 11-16,10-3-18 15,-11 1 1-15,5-4 8 16,-11 1 2-16,-1 1-11 15,1-4 0-15,0 2 10 16,-7 0-9-16,0-2-1 16,0-1 0-16,0 1-1 15,7-4 9-15,-7 0-8 16,0 1 0-16,0 0 10 16,7-4-18-16,3 4 8 15,-3-3 0-15,0-1-8 16,0 4 12-16,17-4-4 0,-10 1 0 15,6 0 11-15,11-3-17 16,14 0 6-16,7-1 0 16,-1-2 0-16,8 0 7 15,2 0-7-15,-9 0 0 16,7 0 12-16,-1 4-17 16,-6-4 5-16,6 0 0 15,4 0-8-15,-17 2 18 16,6-2-10-16,-6 3 0 15,-11 0 9-15,4 0-17 16,0 0 8-16,0 3 0 16,0-1-9-16,-11 2 18 15,4-5-9-15,-4 1 0 0,4-3 9 16,0 0-15-16,-3 0 6 16,-11 0 0-16,4 0-4 15,-8 0 12-15,5 0-8 16,2 0 0-16,-6 0 6 15,3 0-13-15,-10 0 7 16,0 0 0-16,0 0-8 16,0 0 14-16,-7 0-6 15,0 0 0-15,10 2 5 16,-10 2-14-16,7-4 9 16,0 2 0-16,0-2-4 15,0 0 11-15,-7 0-7 0,6 0 0 16,-6 0 8-16,0 0-16 15,0 0 8-15,0 0-35 16,-13 0-114-16,-46 0-279 16</inkml:trace>
  <inkml:trace contextRef="#ctx0" brushRef="#br0" timeOffset="2440">650 72 225 0,'0'0'113'16,"0"0"-50"-16,0 0 18 16,0 0-32-16,0 0-18 15,0 0 4-15,0-43-30 16,0 35 20-16,0 2-14 16,0 0-7-16,6 4 14 15,8-1-18-15,3 3 0 16,4 0-2-16,17 0 11 15,0 0-9-15,13 0 0 16,8 0 0-16,16 0-3 16,-9-3 3-16,-8 3 0 15,-6 0-4-15,-15 0-20 16,-12 0-15-16,-19 0-56 0,-6 0-100 16</inkml:trace>
</inkml:ink>
</file>

<file path=ppt/ink/ink9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5-18T12:29:33.967"/>
    </inkml:context>
    <inkml:brush xml:id="br0">
      <inkml:brushProperty name="width" value="0.05" units="cm"/>
      <inkml:brushProperty name="height" value="0.05" units="cm"/>
      <inkml:brushProperty name="color" value="#ED1C24"/>
      <inkml:brushProperty name="fitToCurve" value="1"/>
    </inkml:brush>
  </inkml:definitions>
  <inkml:trace contextRef="#ctx0" brushRef="#br0">0 186 232 0,'0'0'270'0,"0"0"-142"15,0 0 11-15,0 0-33 0,0 0-27 16,0 0-2-1,13-52-38-15,-6 52 4 0,-7 0-12 16,0 0-19-16,0 0 13 16,0 0-24-16,7 0 1 15,4 0-4-15,-5 17 5 16,8 9-3-16,0 3 0 16,-4 0 7-16,4 1-6 15,-7-1-1-15,0-6 0 16,-7-3-5-16,7-9 12 15,-7-5-7-15,0-6 2 16,6 0 1-16,-6 0 23 16,0 0 26-16,0-14 11 15,0-12-34-15,0-3-27 0,0-3 20 16,-6-1-2-16,-1-1-17 16,7-4 16-16,0 0-19 15,0 5 2-15,0 2-2 16,24 6 4-16,-4 12-5 15,4 8 1-15,-3 5-10 16,0 0 3-16,10 0-4 16,-7 23-5-16,-10 2 13 15,-1 1-29-15,-13 2 8 16,0-4-8-16,0-2-27 16,0-2 7-16,-13-5-5 15,-1-1 47-15,-3-7 3 16,10-3 14-16,7-1-1 0,0-3-3 15,0 0-2-15,0 0 21 16,0 0-20-16,0 0 0 16,7 0 7-16,24 0-9 15,6-3 5-15,8 3-5 16,7 0-7-16,-8 3 0 16,8 18 4-16,-18 7-2 15,-3 0 2-15,-17 4-6 16,-4-7 7-16,-10 1 0 15,0-9-11-15,-24-5 13 16,-34-10 0-16,-18-2 1 16,-3 0 19-16,3-8-20 15,11-12-4-15,20 0-21 0,14-3-134 16,31-11-153-16</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C859255-6DFA-43EF-88B6-2E6996FDF2B1}" type="datetimeFigureOut">
              <a:rPr lang="en-IN" smtClean="0"/>
              <a:t>18-05-2022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9DCE792-B3FA-4EA5-AE46-EFD06EDA7AFF}" type="slidenum">
              <a:rPr lang="en-IN" smtClean="0"/>
              <a:t>‹#›</a:t>
            </a:fld>
            <a:endParaRPr lang="en-IN"/>
          </a:p>
        </p:txBody>
      </p:sp>
    </p:spTree>
    <p:extLst>
      <p:ext uri="{BB962C8B-B14F-4D97-AF65-F5344CB8AC3E}">
        <p14:creationId xmlns:p14="http://schemas.microsoft.com/office/powerpoint/2010/main" val="13466459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F671A6-A1E6-42D5-9F11-108DDBD68CA3}" type="slidenum">
              <a:rPr lang="en-IN" smtClean="0"/>
              <a:t>6</a:t>
            </a:fld>
            <a:endParaRPr lang="en-IN"/>
          </a:p>
        </p:txBody>
      </p:sp>
    </p:spTree>
    <p:extLst>
      <p:ext uri="{BB962C8B-B14F-4D97-AF65-F5344CB8AC3E}">
        <p14:creationId xmlns:p14="http://schemas.microsoft.com/office/powerpoint/2010/main" val="68287814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ight Triangle 9"/>
          <p:cNvSpPr/>
          <p:nvPr/>
        </p:nvSpPr>
        <p:spPr>
          <a:xfrm>
            <a:off x="-2" y="4664147"/>
            <a:ext cx="12201452" cy="0"/>
          </a:xfrm>
          <a:prstGeom prst="rtTriangle">
            <a:avLst/>
          </a:prstGeom>
          <a:gradFill flip="none" rotWithShape="1">
            <a:gsLst>
              <a:gs pos="0">
                <a:schemeClr val="accent1">
                  <a:shade val="35000"/>
                  <a:satMod val="170000"/>
                  <a:alpha val="100000"/>
                </a:schemeClr>
              </a:gs>
              <a:gs pos="55000">
                <a:schemeClr val="accent1">
                  <a:tint val="90000"/>
                  <a:satMod val="150000"/>
                  <a:alpha val="100000"/>
                </a:schemeClr>
              </a:gs>
              <a:gs pos="100000">
                <a:schemeClr val="accent1">
                  <a:shade val="35000"/>
                  <a:satMod val="170000"/>
                  <a:alpha val="100000"/>
                </a:schemeClr>
              </a:gs>
            </a:gsLst>
            <a:lin ang="3000000" scaled="1"/>
            <a:tileRect/>
          </a:gradFill>
          <a:ln w="127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Title 8"/>
          <p:cNvSpPr>
            <a:spLocks noGrp="1"/>
          </p:cNvSpPr>
          <p:nvPr>
            <p:ph type="ctrTitle"/>
          </p:nvPr>
        </p:nvSpPr>
        <p:spPr>
          <a:xfrm>
            <a:off x="914400" y="1752604"/>
            <a:ext cx="10363200" cy="1829761"/>
          </a:xfrm>
        </p:spPr>
        <p:txBody>
          <a:bodyPr vert="horz" anchor="b">
            <a:normAutofit/>
            <a:scene3d>
              <a:camera prst="orthographicFront"/>
              <a:lightRig rig="soft" dir="t"/>
            </a:scene3d>
            <a:sp3d prstMaterial="softEdge">
              <a:bevelT w="25400" h="25400"/>
            </a:sp3d>
          </a:bodyPr>
          <a:lstStyle>
            <a:lvl1pPr algn="r">
              <a:defRPr sz="4800" b="1">
                <a:solidFill>
                  <a:schemeClr val="tx2"/>
                </a:solidFill>
                <a:effectLst>
                  <a:outerShdw blurRad="31750" dist="25400" dir="5400000" algn="tl" rotWithShape="0">
                    <a:srgbClr val="000000">
                      <a:alpha val="25000"/>
                    </a:srgbClr>
                  </a:outerShdw>
                </a:effectLst>
              </a:defRPr>
            </a:lvl1pPr>
            <a:extLst/>
          </a:lstStyle>
          <a:p>
            <a:r>
              <a:rPr kumimoji="0" lang="en-US"/>
              <a:t>Click to edit Master title style</a:t>
            </a:r>
          </a:p>
        </p:txBody>
      </p:sp>
      <p:sp>
        <p:nvSpPr>
          <p:cNvPr id="17" name="Subtitle 16"/>
          <p:cNvSpPr>
            <a:spLocks noGrp="1"/>
          </p:cNvSpPr>
          <p:nvPr>
            <p:ph type="subTitle" idx="1"/>
          </p:nvPr>
        </p:nvSpPr>
        <p:spPr>
          <a:xfrm>
            <a:off x="914400" y="3611607"/>
            <a:ext cx="10363200" cy="1199704"/>
          </a:xfrm>
        </p:spPr>
        <p:txBody>
          <a:bodyPr lIns="45720" rIns="45720"/>
          <a:lstStyle>
            <a:lvl1pPr marL="0" marR="64008" indent="0" algn="r">
              <a:buNone/>
              <a:defRPr>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a:t>Click to edit Master subtitle style</a:t>
            </a:r>
          </a:p>
        </p:txBody>
      </p:sp>
      <p:grpSp>
        <p:nvGrpSpPr>
          <p:cNvPr id="2" name="Group 1"/>
          <p:cNvGrpSpPr/>
          <p:nvPr/>
        </p:nvGrpSpPr>
        <p:grpSpPr>
          <a:xfrm>
            <a:off x="-5018" y="4953000"/>
            <a:ext cx="12197020" cy="1912088"/>
            <a:chOff x="-3765" y="4832896"/>
            <a:chExt cx="9147765" cy="2032192"/>
          </a:xfrm>
        </p:grpSpPr>
        <p:sp>
          <p:nvSpPr>
            <p:cNvPr id="7" name="Freeform 6"/>
            <p:cNvSpPr>
              <a:spLocks/>
            </p:cNvSpPr>
            <p:nvPr/>
          </p:nvSpPr>
          <p:spPr bwMode="auto">
            <a:xfrm>
              <a:off x="1687513" y="4832896"/>
              <a:ext cx="7456487" cy="518816"/>
            </a:xfrm>
            <a:custGeom>
              <a:avLst>
                <a:gd name="A1" fmla="val 0"/>
                <a:gd name="A2" fmla="val 0"/>
                <a:gd name="A3" fmla="val 0"/>
                <a:gd name="A4" fmla="val 0"/>
                <a:gd name="A5" fmla="val 0"/>
                <a:gd name="A6" fmla="val 0"/>
                <a:gd name="A7" fmla="val 0"/>
                <a:gd name="A8" fmla="val 0"/>
              </a:avLst>
              <a:gdLst/>
              <a:ahLst/>
              <a:cxnLst>
                <a:cxn ang="0">
                  <a:pos x="4697" y="0"/>
                </a:cxn>
                <a:cxn ang="0">
                  <a:pos x="4697" y="367"/>
                </a:cxn>
                <a:cxn ang="0">
                  <a:pos x="0" y="218"/>
                </a:cxn>
                <a:cxn ang="0">
                  <a:pos x="4697" y="0"/>
                </a:cxn>
              </a:cxnLst>
              <a:rect l="0" t="0" r="0" b="0"/>
              <a:pathLst>
                <a:path w="4697" h="367">
                  <a:moveTo>
                    <a:pt x="4697" y="0"/>
                  </a:moveTo>
                  <a:lnTo>
                    <a:pt x="4697" y="367"/>
                  </a:lnTo>
                  <a:lnTo>
                    <a:pt x="0" y="218"/>
                  </a:lnTo>
                  <a:lnTo>
                    <a:pt x="4697" y="0"/>
                  </a:lnTo>
                  <a:close/>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8" name="Freeform 7"/>
            <p:cNvSpPr>
              <a:spLocks/>
            </p:cNvSpPr>
            <p:nvPr/>
          </p:nvSpPr>
          <p:spPr bwMode="auto">
            <a:xfrm>
              <a:off x="35443" y="5135526"/>
              <a:ext cx="9108557"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0" y="0"/>
                  </a:moveTo>
                  <a:lnTo>
                    <a:pt x="5760" y="0"/>
                  </a:lnTo>
                  <a:lnTo>
                    <a:pt x="5760" y="528"/>
                  </a:lnTo>
                  <a:lnTo>
                    <a:pt x="48" y="0"/>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1" name="Freeform 10"/>
            <p:cNvSpPr>
              <a:spLocks/>
            </p:cNvSpPr>
            <p:nvPr/>
          </p:nvSpPr>
          <p:spPr bwMode="auto">
            <a:xfrm>
              <a:off x="0" y="4883888"/>
              <a:ext cx="9144000" cy="1981200"/>
            </a:xfrm>
            <a:custGeom>
              <a:avLst>
                <a:gd name="A1" fmla="val 0"/>
                <a:gd name="A2" fmla="val 0"/>
                <a:gd name="A3" fmla="val 0"/>
                <a:gd name="A4" fmla="val 0"/>
                <a:gd name="A5" fmla="val 0"/>
                <a:gd name="A6" fmla="val 0"/>
                <a:gd name="A7" fmla="val 0"/>
                <a:gd name="A8" fmla="val 0"/>
              </a:avLst>
              <a:gdLst/>
              <a:ahLst/>
              <a:cxnLst>
                <a:cxn ang="0">
                  <a:pos x="0" y="0"/>
                </a:cxn>
                <a:cxn ang="0">
                  <a:pos x="0" y="1248"/>
                </a:cxn>
                <a:cxn ang="0">
                  <a:pos x="5760" y="1248"/>
                </a:cxn>
                <a:cxn ang="0">
                  <a:pos x="5760" y="528"/>
                </a:cxn>
                <a:cxn ang="0">
                  <a:pos x="0" y="0"/>
                </a:cxn>
              </a:cxnLst>
              <a:rect l="0" t="0" r="0" b="0"/>
              <a:pathLst>
                <a:path w="5760" h="1248">
                  <a:moveTo>
                    <a:pt x="0" y="0"/>
                  </a:moveTo>
                  <a:lnTo>
                    <a:pt x="0" y="1248"/>
                  </a:lnTo>
                  <a:lnTo>
                    <a:pt x="5760" y="1248"/>
                  </a:lnTo>
                  <a:lnTo>
                    <a:pt x="5760" y="528"/>
                  </a:lnTo>
                  <a:lnTo>
                    <a:pt x="0" y="0"/>
                  </a:lnTo>
                  <a:close/>
                </a:path>
              </a:pathLst>
            </a:custGeom>
            <a:blipFill>
              <a:blip r:embed="rId2">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p>
              <a:pPr algn="ctr" eaLnBrk="1" latinLnBrk="0" hangingPunct="1"/>
              <a:endParaRPr kumimoji="0" lang="en-US"/>
            </a:p>
          </p:txBody>
        </p:sp>
        <p:cxnSp>
          <p:nvCxnSpPr>
            <p:cNvPr id="12" name="Straight Connector 11"/>
            <p:cNvCxnSpPr/>
            <p:nvPr/>
          </p:nvCxnSpPr>
          <p:spPr>
            <a:xfrm>
              <a:off x="-3765" y="4880373"/>
              <a:ext cx="9147765" cy="83994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grpSp>
      <p:sp>
        <p:nvSpPr>
          <p:cNvPr id="30" name="Date Placeholder 29"/>
          <p:cNvSpPr>
            <a:spLocks noGrp="1"/>
          </p:cNvSpPr>
          <p:nvPr>
            <p:ph type="dt" sz="half" idx="10"/>
          </p:nvPr>
        </p:nvSpPr>
        <p:spPr/>
        <p:txBody>
          <a:bodyPr/>
          <a:lstStyle>
            <a:lvl1pPr>
              <a:defRPr>
                <a:solidFill>
                  <a:srgbClr val="FFFFFF"/>
                </a:solidFill>
              </a:defRPr>
            </a:lvl1pPr>
            <a:extLst/>
          </a:lstStyle>
          <a:p>
            <a:fld id="{4C158068-7E1F-4B26-8461-C73B0177DC30}" type="datetimeFigureOut">
              <a:rPr lang="en-IN" smtClean="0"/>
              <a:t>18-05-2022</a:t>
            </a:fld>
            <a:endParaRPr lang="en-IN"/>
          </a:p>
        </p:txBody>
      </p:sp>
      <p:sp>
        <p:nvSpPr>
          <p:cNvPr id="19" name="Footer Placeholder 18"/>
          <p:cNvSpPr>
            <a:spLocks noGrp="1"/>
          </p:cNvSpPr>
          <p:nvPr>
            <p:ph type="ftr" sz="quarter" idx="11"/>
          </p:nvPr>
        </p:nvSpPr>
        <p:spPr/>
        <p:txBody>
          <a:bodyPr/>
          <a:lstStyle>
            <a:lvl1pPr>
              <a:defRPr>
                <a:solidFill>
                  <a:schemeClr val="accent1">
                    <a:tint val="20000"/>
                  </a:schemeClr>
                </a:solidFill>
              </a:defRPr>
            </a:lvl1pPr>
            <a:extLst/>
          </a:lstStyle>
          <a:p>
            <a:endParaRPr lang="en-IN"/>
          </a:p>
        </p:txBody>
      </p:sp>
      <p:sp>
        <p:nvSpPr>
          <p:cNvPr id="27" name="Slide Number Placeholder 26"/>
          <p:cNvSpPr>
            <a:spLocks noGrp="1"/>
          </p:cNvSpPr>
          <p:nvPr>
            <p:ph type="sldNum" sz="quarter" idx="12"/>
          </p:nvPr>
        </p:nvSpPr>
        <p:spPr/>
        <p:txBody>
          <a:bodyPr/>
          <a:lstStyle>
            <a:lvl1pPr>
              <a:defRPr>
                <a:solidFill>
                  <a:srgbClr val="FFFFFF"/>
                </a:solidFill>
              </a:defRPr>
            </a:lvl1pPr>
            <a:extLst/>
          </a:lstStyle>
          <a:p>
            <a:fld id="{E7A28B5A-D7C6-455C-B392-DFFE24CC64F4}" type="slidenum">
              <a:rPr lang="en-IN" smtClean="0"/>
              <a:t>‹#›</a:t>
            </a:fld>
            <a:endParaRPr lang="en-IN"/>
          </a:p>
        </p:txBody>
      </p:sp>
      <p:pic>
        <p:nvPicPr>
          <p:cNvPr id="14" name="Picture 13">
            <a:extLst>
              <a:ext uri="{FF2B5EF4-FFF2-40B4-BE49-F238E27FC236}">
                <a16:creationId xmlns:a16="http://schemas.microsoft.com/office/drawing/2014/main" id="{6C5E6D28-0C71-4637-AB4F-B0EF7627062C}"/>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51520" y="5787973"/>
            <a:ext cx="2494838" cy="841669"/>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2">
        <a:schemeClr val="bg1"/>
      </p:bgRef>
    </p:bg>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1521643" y="5443402"/>
            <a:ext cx="9550400" cy="648232"/>
          </a:xfrm>
          <a:noFill/>
        </p:spPr>
        <p:txBody>
          <a:bodyPr lIns="91440" tIns="0" rIns="91440" anchor="t"/>
          <a:lstStyle>
            <a:lvl1pPr marL="0" marR="18288" indent="0" algn="r">
              <a:buNone/>
              <a:defRPr sz="1400"/>
            </a:lvl1pPr>
            <a:lvl2pPr>
              <a:defRPr sz="1200"/>
            </a:lvl2pPr>
            <a:lvl3pPr>
              <a:defRPr sz="1000"/>
            </a:lvl3pPr>
            <a:lvl4pPr>
              <a:defRPr sz="900"/>
            </a:lvl4pPr>
            <a:lvl5pPr>
              <a:defRPr sz="900"/>
            </a:lvl5pPr>
            <a:extLst/>
          </a:lstStyle>
          <a:p>
            <a:pPr lvl="0" eaLnBrk="1" latinLnBrk="0" hangingPunct="1"/>
            <a:r>
              <a:rPr kumimoji="0" lang="en-US"/>
              <a:t>Click to edit Master text styles</a:t>
            </a:r>
          </a:p>
        </p:txBody>
      </p:sp>
      <p:sp>
        <p:nvSpPr>
          <p:cNvPr id="3" name="Picture Placeholder 2"/>
          <p:cNvSpPr>
            <a:spLocks noGrp="1"/>
          </p:cNvSpPr>
          <p:nvPr>
            <p:ph type="pic" idx="1"/>
          </p:nvPr>
        </p:nvSpPr>
        <p:spPr>
          <a:xfrm>
            <a:off x="304800" y="189968"/>
            <a:ext cx="11582400" cy="4389120"/>
          </a:xfrm>
          <a:prstGeom prst="rect">
            <a:avLst/>
          </a:prstGeom>
          <a:solidFill>
            <a:schemeClr val="bg2"/>
          </a:solidFill>
          <a:ln>
            <a:solidFill>
              <a:schemeClr val="bg1"/>
            </a:solidFill>
          </a:ln>
          <a:effectLst>
            <a:innerShdw blurRad="95250">
              <a:srgbClr val="000000"/>
            </a:innerShdw>
          </a:effectLst>
        </p:spPr>
        <p:txBody>
          <a:bodyPr/>
          <a:lstStyle>
            <a:lvl1pPr marL="0" indent="0">
              <a:buNone/>
              <a:defRPr sz="3200"/>
            </a:lvl1pPr>
            <a:extLst/>
          </a:lstStyle>
          <a:p>
            <a:r>
              <a:rPr kumimoji="0" lang="en-US"/>
              <a:t>Click icon to add picture</a:t>
            </a:r>
            <a:endParaRPr kumimoji="0" lang="en-US" dirty="0"/>
          </a:p>
        </p:txBody>
      </p:sp>
      <p:sp>
        <p:nvSpPr>
          <p:cNvPr id="5" name="Date Placeholder 4"/>
          <p:cNvSpPr>
            <a:spLocks noGrp="1"/>
          </p:cNvSpPr>
          <p:nvPr>
            <p:ph type="dt" sz="half" idx="10"/>
          </p:nvPr>
        </p:nvSpPr>
        <p:spPr/>
        <p:txBody>
          <a:bodyPr/>
          <a:lstStyle>
            <a:lvl1pPr>
              <a:defRPr>
                <a:solidFill>
                  <a:schemeClr val="tx1"/>
                </a:solidFill>
              </a:defRPr>
            </a:lvl1pPr>
            <a:extLst/>
          </a:lstStyle>
          <a:p>
            <a:fld id="{4C158068-7E1F-4B26-8461-C73B0177DC30}" type="datetimeFigureOut">
              <a:rPr lang="en-IN" smtClean="0"/>
              <a:t>18-05-2022</a:t>
            </a:fld>
            <a:endParaRPr lang="en-IN"/>
          </a:p>
        </p:txBody>
      </p:sp>
      <p:sp>
        <p:nvSpPr>
          <p:cNvPr id="6" name="Footer Placeholder 5"/>
          <p:cNvSpPr>
            <a:spLocks noGrp="1"/>
          </p:cNvSpPr>
          <p:nvPr>
            <p:ph type="ftr" sz="quarter" idx="11"/>
          </p:nvPr>
        </p:nvSpPr>
        <p:spPr>
          <a:xfrm>
            <a:off x="5840098" y="6407947"/>
            <a:ext cx="3134241" cy="365125"/>
          </a:xfrm>
        </p:spPr>
        <p:txBody>
          <a:bodyPr/>
          <a:lstStyle>
            <a:lvl1pPr>
              <a:defRPr>
                <a:solidFill>
                  <a:schemeClr val="tx1"/>
                </a:solidFill>
              </a:defRPr>
            </a:lvl1pPr>
            <a:extLst/>
          </a:lstStyle>
          <a:p>
            <a:endParaRPr lang="en-IN"/>
          </a:p>
        </p:txBody>
      </p:sp>
      <p:sp>
        <p:nvSpPr>
          <p:cNvPr id="7" name="Slide Number Placeholder 6"/>
          <p:cNvSpPr>
            <a:spLocks noGrp="1"/>
          </p:cNvSpPr>
          <p:nvPr>
            <p:ph type="sldNum" sz="quarter" idx="12"/>
          </p:nvPr>
        </p:nvSpPr>
        <p:spPr/>
        <p:txBody>
          <a:bodyPr/>
          <a:lstStyle>
            <a:lvl1pPr>
              <a:defRPr>
                <a:solidFill>
                  <a:schemeClr val="tx1"/>
                </a:solidFill>
              </a:defRPr>
            </a:lvl1pPr>
            <a:extLst/>
          </a:lstStyle>
          <a:p>
            <a:fld id="{E7A28B5A-D7C6-455C-B392-DFFE24CC64F4}" type="slidenum">
              <a:rPr lang="en-IN" smtClean="0"/>
              <a:t>‹#›</a:t>
            </a:fld>
            <a:endParaRPr lang="en-IN"/>
          </a:p>
        </p:txBody>
      </p:sp>
      <p:sp>
        <p:nvSpPr>
          <p:cNvPr id="2" name="Title 1"/>
          <p:cNvSpPr>
            <a:spLocks noGrp="1"/>
          </p:cNvSpPr>
          <p:nvPr>
            <p:ph type="title"/>
          </p:nvPr>
        </p:nvSpPr>
        <p:spPr>
          <a:xfrm>
            <a:off x="304801" y="4865122"/>
            <a:ext cx="10767243" cy="562672"/>
          </a:xfrm>
          <a:noFill/>
        </p:spPr>
        <p:txBody>
          <a:bodyPr anchor="t">
            <a:sp3d prstMaterial="softEdge"/>
          </a:bodyPr>
          <a:lstStyle>
            <a:lvl1pPr marR="0" algn="r">
              <a:buNone/>
              <a:defRPr sz="3000" b="0">
                <a:solidFill>
                  <a:schemeClr val="accent1"/>
                </a:solidFill>
                <a:effectLst>
                  <a:outerShdw blurRad="50800" dist="25000" dir="5400000" algn="t" rotWithShape="0">
                    <a:prstClr val="black">
                      <a:alpha val="45000"/>
                    </a:prstClr>
                  </a:outerShdw>
                </a:effectLst>
              </a:defRPr>
            </a:lvl1pPr>
            <a:extLst/>
          </a:lstStyle>
          <a:p>
            <a:r>
              <a:rPr kumimoji="0" lang="en-US"/>
              <a:t>Click to edit Master title style</a:t>
            </a:r>
          </a:p>
        </p:txBody>
      </p:sp>
      <p:sp>
        <p:nvSpPr>
          <p:cNvPr id="8" name="Freeform 7"/>
          <p:cNvSpPr>
            <a:spLocks/>
          </p:cNvSpPr>
          <p:nvPr/>
        </p:nvSpPr>
        <p:spPr bwMode="auto">
          <a:xfrm>
            <a:off x="665697" y="5944936"/>
            <a:ext cx="6587499" cy="921076"/>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9" name="Freeform 8"/>
          <p:cNvSpPr>
            <a:spLocks/>
          </p:cNvSpPr>
          <p:nvPr/>
        </p:nvSpPr>
        <p:spPr bwMode="auto">
          <a:xfrm>
            <a:off x="647623" y="5939011"/>
            <a:ext cx="4920601" cy="9334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591" h="588">
                <a:moveTo>
                  <a:pt x="0" y="0"/>
                </a:moveTo>
                <a:lnTo>
                  <a:pt x="5591" y="585"/>
                </a:lnTo>
                <a:lnTo>
                  <a:pt x="4415" y="588"/>
                </a:lnTo>
                <a:lnTo>
                  <a:pt x="12" y="4"/>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0" name="Right Triangle 9"/>
          <p:cNvSpPr>
            <a:spLocks/>
          </p:cNvSpPr>
          <p:nvPr/>
        </p:nvSpPr>
        <p:spPr bwMode="auto">
          <a:xfrm>
            <a:off x="-8056" y="5791253"/>
            <a:ext cx="4536419" cy="1080868"/>
          </a:xfrm>
          <a:prstGeom prst="rtTriangle">
            <a:avLst/>
          </a:prstGeom>
          <a:blipFill>
            <a:blip r:embed="rId2">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p>
            <a:pPr algn="ctr" eaLnBrk="1" latinLnBrk="0" hangingPunct="1"/>
            <a:endParaRPr kumimoji="0" lang="en-US"/>
          </a:p>
        </p:txBody>
      </p:sp>
      <p:cxnSp>
        <p:nvCxnSpPr>
          <p:cNvPr id="11" name="Straight Connector 10"/>
          <p:cNvCxnSpPr/>
          <p:nvPr/>
        </p:nvCxnSpPr>
        <p:spPr>
          <a:xfrm>
            <a:off x="-12316" y="5787741"/>
            <a:ext cx="454067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12" name="Chevron 11"/>
          <p:cNvSpPr/>
          <p:nvPr/>
        </p:nvSpPr>
        <p:spPr>
          <a:xfrm>
            <a:off x="11552149" y="4988440"/>
            <a:ext cx="24384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a:p>
        </p:txBody>
      </p:sp>
      <p:sp>
        <p:nvSpPr>
          <p:cNvPr id="13" name="Chevron 12"/>
          <p:cNvSpPr/>
          <p:nvPr/>
        </p:nvSpPr>
        <p:spPr>
          <a:xfrm>
            <a:off x="11303595" y="4988440"/>
            <a:ext cx="24384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a:xfrm>
            <a:off x="609600" y="1481332"/>
            <a:ext cx="10972800" cy="4386071"/>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4C158068-7E1F-4B26-8461-C73B0177DC30}" type="datetimeFigureOut">
              <a:rPr lang="en-IN" smtClean="0"/>
              <a:t>18-05-2022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7A28B5A-D7C6-455C-B392-DFFE24CC64F4}" type="slidenum">
              <a:rPr lang="en-IN" smtClean="0"/>
              <a:t>‹#›</a:t>
            </a:fld>
            <a:endParaRPr lang="en-I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25351" y="274643"/>
            <a:ext cx="2369960" cy="5592761"/>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41"/>
            <a:ext cx="8432800" cy="5592760"/>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4C158068-7E1F-4B26-8461-C73B0177DC30}" type="datetimeFigureOut">
              <a:rPr lang="en-IN" smtClean="0"/>
              <a:t>18-05-2022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7A28B5A-D7C6-455C-B392-DFFE24CC64F4}" type="slidenum">
              <a:rPr lang="en-IN" smtClean="0"/>
              <a:t>‹#›</a:t>
            </a:fld>
            <a:endParaRPr lang="en-IN"/>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E8909F-78F0-4273-BDAB-8693EF70077D}"/>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C3E43DAB-A6FB-4550-8133-70CC577DEEC9}"/>
              </a:ext>
            </a:extLst>
          </p:cNvPr>
          <p:cNvSpPr>
            <a:spLocks noGrp="1"/>
          </p:cNvSpPr>
          <p:nvPr>
            <p:ph type="dt" sz="half" idx="10"/>
          </p:nvPr>
        </p:nvSpPr>
        <p:spPr/>
        <p:txBody>
          <a:bodyPr/>
          <a:lstStyle/>
          <a:p>
            <a:fld id="{B9760F35-3678-4552-9658-E80C85BE3232}" type="datetimeFigureOut">
              <a:rPr lang="en-IN" smtClean="0"/>
              <a:t>18-05-2022</a:t>
            </a:fld>
            <a:endParaRPr lang="en-IN"/>
          </a:p>
        </p:txBody>
      </p:sp>
      <p:sp>
        <p:nvSpPr>
          <p:cNvPr id="4" name="Footer Placeholder 3">
            <a:extLst>
              <a:ext uri="{FF2B5EF4-FFF2-40B4-BE49-F238E27FC236}">
                <a16:creationId xmlns:a16="http://schemas.microsoft.com/office/drawing/2014/main" id="{19591175-3DDD-419A-B62A-68207C781745}"/>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3AA51D08-10CC-467D-8072-C40CD052D05D}"/>
              </a:ext>
            </a:extLst>
          </p:cNvPr>
          <p:cNvSpPr>
            <a:spLocks noGrp="1"/>
          </p:cNvSpPr>
          <p:nvPr>
            <p:ph type="sldNum" sz="quarter" idx="12"/>
          </p:nvPr>
        </p:nvSpPr>
        <p:spPr/>
        <p:txBody>
          <a:bodyPr/>
          <a:lstStyle/>
          <a:p>
            <a:fld id="{C292D286-9030-4956-9AD1-E2F4031E7C6B}" type="slidenum">
              <a:rPr lang="en-IN" smtClean="0"/>
              <a:t>‹#›</a:t>
            </a:fld>
            <a:endParaRPr lang="en-IN"/>
          </a:p>
        </p:txBody>
      </p:sp>
    </p:spTree>
    <p:extLst>
      <p:ext uri="{BB962C8B-B14F-4D97-AF65-F5344CB8AC3E}">
        <p14:creationId xmlns:p14="http://schemas.microsoft.com/office/powerpoint/2010/main" val="30140132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830956"/>
            <a:ext cx="10972800" cy="4525963"/>
          </a:xfrm>
        </p:spPr>
        <p:txBody>
          <a:bodyPr/>
          <a:lstStyle/>
          <a:p>
            <a:pPr lvl="0" eaLnBrk="1" latinLnBrk="0" hangingPunct="1"/>
            <a:r>
              <a:rPr lang="en-US" dirty="0"/>
              <a:t>Click to edit Master text styles</a:t>
            </a:r>
          </a:p>
          <a:p>
            <a:pPr lvl="1" eaLnBrk="1" latinLnBrk="0" hangingPunct="1"/>
            <a:r>
              <a:rPr lang="en-US" dirty="0"/>
              <a:t>Second level</a:t>
            </a:r>
          </a:p>
          <a:p>
            <a:pPr lvl="2" eaLnBrk="1" latinLnBrk="0" hangingPunct="1"/>
            <a:r>
              <a:rPr lang="en-US" dirty="0"/>
              <a:t>Third level</a:t>
            </a:r>
          </a:p>
          <a:p>
            <a:pPr lvl="3" eaLnBrk="1" latinLnBrk="0" hangingPunct="1"/>
            <a:r>
              <a:rPr lang="en-US" dirty="0"/>
              <a:t>Fourth level</a:t>
            </a:r>
          </a:p>
          <a:p>
            <a:pPr lvl="4" eaLnBrk="1" latinLnBrk="0" hangingPunct="1"/>
            <a:r>
              <a:rPr lang="en-US" dirty="0"/>
              <a:t>Fifth level</a:t>
            </a:r>
            <a:endParaRPr kumimoji="0" lang="en-US" dirty="0"/>
          </a:p>
        </p:txBody>
      </p:sp>
      <p:sp>
        <p:nvSpPr>
          <p:cNvPr id="4" name="Date Placeholder 3"/>
          <p:cNvSpPr>
            <a:spLocks noGrp="1"/>
          </p:cNvSpPr>
          <p:nvPr>
            <p:ph type="dt" sz="half" idx="10"/>
          </p:nvPr>
        </p:nvSpPr>
        <p:spPr/>
        <p:txBody>
          <a:bodyPr/>
          <a:lstStyle/>
          <a:p>
            <a:fld id="{4C158068-7E1F-4B26-8461-C73B0177DC30}" type="datetimeFigureOut">
              <a:rPr lang="en-IN" smtClean="0"/>
              <a:t>18-05-2022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7A28B5A-D7C6-455C-B392-DFFE24CC64F4}" type="slidenum">
              <a:rPr lang="en-IN" smtClean="0"/>
              <a:t>‹#›</a:t>
            </a:fld>
            <a:endParaRPr lang="en-IN"/>
          </a:p>
        </p:txBody>
      </p:sp>
      <p:sp>
        <p:nvSpPr>
          <p:cNvPr id="7" name="Title 6"/>
          <p:cNvSpPr>
            <a:spLocks noGrp="1"/>
          </p:cNvSpPr>
          <p:nvPr>
            <p:ph type="title"/>
          </p:nvPr>
        </p:nvSpPr>
        <p:spPr>
          <a:xfrm>
            <a:off x="0" y="0"/>
            <a:ext cx="10972800" cy="830956"/>
          </a:xfrm>
          <a:noFill/>
          <a:ln>
            <a:noFill/>
          </a:ln>
        </p:spPr>
        <p:txBody>
          <a:bodyPr spcFirstLastPara="1" wrap="square" lIns="91425" tIns="45700" rIns="91425" bIns="45700" anchor="t" anchorCtr="0">
            <a:spAutoFit/>
          </a:bodyPr>
          <a:lstStyle>
            <a:lvl1pPr>
              <a:defRPr lang="en-US" sz="4800" b="1" i="0" u="none" strike="noStrike" cap="none">
                <a:solidFill>
                  <a:srgbClr val="27823F"/>
                </a:solidFill>
                <a:latin typeface="Montserrat"/>
                <a:ea typeface="Montserrat"/>
                <a:cs typeface="Montserrat"/>
              </a:defRPr>
            </a:lvl1pPr>
          </a:lstStyle>
          <a:p>
            <a:pPr marL="0" marR="0" lvl="0" indent="0" defTabSz="457200">
              <a:spcBef>
                <a:spcPts val="0"/>
              </a:spcBef>
              <a:spcAft>
                <a:spcPts val="0"/>
              </a:spcAft>
            </a:pPr>
            <a:r>
              <a:rPr kumimoji="0" lang="en-US" dirty="0"/>
              <a:t>Click to edit Master title style</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7" name="Title 6"/>
          <p:cNvSpPr>
            <a:spLocks noGrp="1"/>
          </p:cNvSpPr>
          <p:nvPr>
            <p:ph type="title"/>
          </p:nvPr>
        </p:nvSpPr>
        <p:spPr>
          <a:xfrm>
            <a:off x="0" y="0"/>
            <a:ext cx="10972800" cy="830956"/>
          </a:xfrm>
          <a:noFill/>
          <a:ln>
            <a:noFill/>
          </a:ln>
        </p:spPr>
        <p:txBody>
          <a:bodyPr spcFirstLastPara="1" wrap="square" lIns="91425" tIns="45700" rIns="91425" bIns="45700" anchor="t" anchorCtr="0">
            <a:spAutoFit/>
          </a:bodyPr>
          <a:lstStyle>
            <a:lvl1pPr>
              <a:defRPr lang="en-US" sz="4800" b="1" i="0" u="none" strike="noStrike" cap="none">
                <a:solidFill>
                  <a:srgbClr val="27823F"/>
                </a:solidFill>
                <a:latin typeface="Montserrat"/>
                <a:ea typeface="Montserrat"/>
                <a:cs typeface="Montserrat"/>
              </a:defRPr>
            </a:lvl1pPr>
          </a:lstStyle>
          <a:p>
            <a:pPr marL="0" marR="0" lvl="0" indent="0" defTabSz="457200">
              <a:spcBef>
                <a:spcPts val="0"/>
              </a:spcBef>
              <a:spcAft>
                <a:spcPts val="0"/>
              </a:spcAft>
            </a:pPr>
            <a:r>
              <a:rPr kumimoji="0" lang="en-US" dirty="0"/>
              <a:t>Click to edit Master title style</a:t>
            </a:r>
          </a:p>
        </p:txBody>
      </p:sp>
    </p:spTree>
    <p:extLst>
      <p:ext uri="{BB962C8B-B14F-4D97-AF65-F5344CB8AC3E}">
        <p14:creationId xmlns:p14="http://schemas.microsoft.com/office/powerpoint/2010/main" val="25111288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963168" y="1059712"/>
            <a:ext cx="10363200" cy="1828800"/>
          </a:xfrm>
        </p:spPr>
        <p:txBody>
          <a:bodyPr vert="horz" anchor="b">
            <a:normAutofit/>
            <a:scene3d>
              <a:camera prst="orthographicFront"/>
              <a:lightRig rig="soft" dir="t"/>
            </a:scene3d>
            <a:sp3d prstMaterial="softEdge">
              <a:bevelT w="25400" h="25400"/>
            </a:sp3d>
          </a:bodyPr>
          <a:lstStyle>
            <a:lvl1pPr algn="r">
              <a:buNone/>
              <a:defRPr sz="4800" b="1" cap="none" baseline="0">
                <a:effectLst>
                  <a:outerShdw blurRad="31750" dist="25400" dir="5400000" algn="tl" rotWithShape="0">
                    <a:srgbClr val="000000">
                      <a:alpha val="25000"/>
                    </a:srgbClr>
                  </a:outerShdw>
                </a:effectLst>
              </a:defRPr>
            </a:lvl1pPr>
            <a:extLst/>
          </a:lstStyle>
          <a:p>
            <a:r>
              <a:rPr kumimoji="0" lang="en-US"/>
              <a:t>Click to edit Master title style</a:t>
            </a:r>
          </a:p>
        </p:txBody>
      </p:sp>
      <p:sp>
        <p:nvSpPr>
          <p:cNvPr id="3" name="Text Placeholder 2"/>
          <p:cNvSpPr>
            <a:spLocks noGrp="1"/>
          </p:cNvSpPr>
          <p:nvPr>
            <p:ph type="body" idx="1"/>
          </p:nvPr>
        </p:nvSpPr>
        <p:spPr>
          <a:xfrm>
            <a:off x="5230284" y="2931712"/>
            <a:ext cx="6096000" cy="1454888"/>
          </a:xfrm>
        </p:spPr>
        <p:txBody>
          <a:bodyPr lIns="91440" rIns="91440" anchor="t"/>
          <a:lstStyle>
            <a:lvl1pPr marL="0" indent="0" algn="l">
              <a:buNone/>
              <a:defRPr sz="23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fld id="{4C158068-7E1F-4B26-8461-C73B0177DC30}" type="datetimeFigureOut">
              <a:rPr lang="en-IN" smtClean="0"/>
              <a:t>18-05-2022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7A28B5A-D7C6-455C-B392-DFFE24CC64F4}" type="slidenum">
              <a:rPr lang="en-IN" smtClean="0"/>
              <a:t>‹#›</a:t>
            </a:fld>
            <a:endParaRPr lang="en-IN"/>
          </a:p>
        </p:txBody>
      </p:sp>
      <p:sp>
        <p:nvSpPr>
          <p:cNvPr id="7" name="Chevron 6"/>
          <p:cNvSpPr/>
          <p:nvPr/>
        </p:nvSpPr>
        <p:spPr>
          <a:xfrm>
            <a:off x="4848907" y="3005472"/>
            <a:ext cx="24384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a:p>
        </p:txBody>
      </p:sp>
      <p:sp>
        <p:nvSpPr>
          <p:cNvPr id="8" name="Chevron 7"/>
          <p:cNvSpPr/>
          <p:nvPr/>
        </p:nvSpPr>
        <p:spPr>
          <a:xfrm>
            <a:off x="4600352" y="3005472"/>
            <a:ext cx="24384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bg>
      <p:bgRef idx="1002">
        <a:schemeClr val="bg1"/>
      </p:bgRef>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09600" y="1481331"/>
            <a:ext cx="53848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6197600" y="1481331"/>
            <a:ext cx="53848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4C158068-7E1F-4B26-8461-C73B0177DC30}" type="datetimeFigureOut">
              <a:rPr lang="en-IN" smtClean="0"/>
              <a:t>18-05-2022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7A28B5A-D7C6-455C-B392-DFFE24CC64F4}" type="slidenum">
              <a:rPr lang="en-IN" smtClean="0"/>
              <a:t>‹#›</a:t>
            </a:fld>
            <a:endParaRPr lang="en-IN"/>
          </a:p>
        </p:txBody>
      </p:sp>
      <p:sp>
        <p:nvSpPr>
          <p:cNvPr id="8" name="Title 7"/>
          <p:cNvSpPr>
            <a:spLocks noGrp="1"/>
          </p:cNvSpPr>
          <p:nvPr>
            <p:ph type="title"/>
          </p:nvPr>
        </p:nvSpPr>
        <p:spPr/>
        <p:txBody>
          <a:bodyPr rtlCol="0"/>
          <a:lstStyle/>
          <a:p>
            <a:r>
              <a:rPr kumimoji="0" lang="en-US"/>
              <a:t>Click to edit Master title style</a:t>
            </a:r>
          </a:p>
        </p:txBody>
      </p:sp>
    </p:spTree>
  </p:cSld>
  <p:clrMapOvr>
    <a:overrideClrMapping bg1="dk1" tx1="lt1" bg2="dk2" tx2="lt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woTxTwoObj" preserve="1">
  <p:cSld name="Comparis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273050"/>
            <a:ext cx="10972800" cy="1143000"/>
          </a:xfrm>
        </p:spPr>
        <p:txBody>
          <a:bodyPr anchor="ctr"/>
          <a:lstStyle>
            <a:lvl1pPr>
              <a:defRPr/>
            </a:lvl1pPr>
            <a:extLst/>
          </a:lstStyle>
          <a:p>
            <a:r>
              <a:rPr kumimoji="0" lang="en-US"/>
              <a:t>Click to edit Master title style</a:t>
            </a:r>
          </a:p>
        </p:txBody>
      </p:sp>
      <p:sp>
        <p:nvSpPr>
          <p:cNvPr id="3" name="Text Placeholder 2"/>
          <p:cNvSpPr>
            <a:spLocks noGrp="1"/>
          </p:cNvSpPr>
          <p:nvPr>
            <p:ph type="body" idx="1"/>
          </p:nvPr>
        </p:nvSpPr>
        <p:spPr>
          <a:xfrm>
            <a:off x="609600" y="5410200"/>
            <a:ext cx="5386917"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3370" y="5410200"/>
            <a:ext cx="5389033"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a:t>Click to edit Master text styles</a:t>
            </a:r>
          </a:p>
        </p:txBody>
      </p:sp>
      <p:sp>
        <p:nvSpPr>
          <p:cNvPr id="5" name="Content Placeholder 4"/>
          <p:cNvSpPr>
            <a:spLocks noGrp="1"/>
          </p:cNvSpPr>
          <p:nvPr>
            <p:ph sz="quarter" idx="2"/>
          </p:nvPr>
        </p:nvSpPr>
        <p:spPr>
          <a:xfrm>
            <a:off x="609600" y="1444297"/>
            <a:ext cx="5386917" cy="3941763"/>
          </a:xfrm>
          <a:ln>
            <a:noFill/>
            <a:prstDash val="sysDash"/>
            <a:miter lim="800000"/>
          </a:ln>
        </p:spPr>
        <p:txBody>
          <a:bodyPr/>
          <a:lstStyle>
            <a:lvl1pPr>
              <a:defRPr sz="2400"/>
            </a:lvl1pPr>
            <a:lvl2pPr>
              <a:defRPr sz="2000"/>
            </a:lvl2pPr>
            <a:lvl3pPr>
              <a:defRPr sz="1800"/>
            </a:lvl3pPr>
            <a:lvl4pPr>
              <a:defRPr sz="1600"/>
            </a:lvl4pPr>
            <a:lvl5pPr>
              <a:defRPr sz="16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Content Placeholder 5"/>
          <p:cNvSpPr>
            <a:spLocks noGrp="1"/>
          </p:cNvSpPr>
          <p:nvPr>
            <p:ph sz="quarter" idx="4"/>
          </p:nvPr>
        </p:nvSpPr>
        <p:spPr>
          <a:xfrm>
            <a:off x="6193369" y="1444297"/>
            <a:ext cx="5389033" cy="3941763"/>
          </a:xfrm>
          <a:ln>
            <a:noFill/>
            <a:prstDash val="sysDash"/>
            <a:miter lim="800000"/>
          </a:ln>
        </p:spPr>
        <p:txBody>
          <a:bodyPr/>
          <a:lstStyle>
            <a:lvl1pPr>
              <a:spcBef>
                <a:spcPts val="0"/>
              </a:spcBef>
              <a:defRPr sz="2400"/>
            </a:lvl1pPr>
            <a:lvl2pPr>
              <a:defRPr sz="2000"/>
            </a:lvl2pPr>
            <a:lvl3pPr>
              <a:defRPr sz="1800"/>
            </a:lvl3pPr>
            <a:lvl4pPr>
              <a:defRPr sz="1600"/>
            </a:lvl4pPr>
            <a:lvl5pPr>
              <a:defRPr sz="16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0"/>
          </p:nvPr>
        </p:nvSpPr>
        <p:spPr/>
        <p:txBody>
          <a:bodyPr/>
          <a:lstStyle/>
          <a:p>
            <a:fld id="{4C158068-7E1F-4B26-8461-C73B0177DC30}" type="datetimeFigureOut">
              <a:rPr lang="en-IN" smtClean="0"/>
              <a:t>18-05-2022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E7A28B5A-D7C6-455C-B392-DFFE24CC64F4}" type="slidenum">
              <a:rPr lang="en-IN" smtClean="0"/>
              <a:t>‹#›</a:t>
            </a:fld>
            <a:endParaRPr lang="en-IN"/>
          </a:p>
        </p:txBody>
      </p:sp>
    </p:spTree>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bg>
      <p:bgRef idx="1002">
        <a:schemeClr val="bg1"/>
      </p:bgRef>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4C158068-7E1F-4B26-8461-C73B0177DC30}" type="datetimeFigureOut">
              <a:rPr lang="en-IN" smtClean="0"/>
              <a:t>18-05-2022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E7A28B5A-D7C6-455C-B392-DFFE24CC64F4}" type="slidenum">
              <a:rPr lang="en-IN" smtClean="0"/>
              <a:t>‹#›</a:t>
            </a:fld>
            <a:endParaRPr lang="en-IN"/>
          </a:p>
        </p:txBody>
      </p:sp>
      <p:sp>
        <p:nvSpPr>
          <p:cNvPr id="6" name="Title 5"/>
          <p:cNvSpPr>
            <a:spLocks noGrp="1"/>
          </p:cNvSpPr>
          <p:nvPr>
            <p:ph type="title"/>
          </p:nvPr>
        </p:nvSpPr>
        <p:spPr/>
        <p:txBody>
          <a:bodyPr rtlCol="0"/>
          <a:lstStyle/>
          <a:p>
            <a:r>
              <a:rPr kumimoji="0" lang="en-US"/>
              <a:t>Click to edit Master title style</a:t>
            </a:r>
          </a:p>
        </p:txBody>
      </p:sp>
    </p:spTree>
  </p:cSld>
  <p:clrMapOvr>
    <a:overrideClrMapping bg1="dk1" tx1="lt1" bg2="dk2" tx2="lt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C158068-7E1F-4B26-8461-C73B0177DC30}" type="datetimeFigureOut">
              <a:rPr lang="en-IN" smtClean="0"/>
              <a:t>18-05-2022</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E7A28B5A-D7C6-455C-B392-DFFE24CC64F4}" type="slidenum">
              <a:rPr lang="en-IN" smtClean="0"/>
              <a:t>‹#›</a:t>
            </a:fld>
            <a:endParaRPr lang="en-I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219200" y="4876800"/>
            <a:ext cx="9975701" cy="457200"/>
          </a:xfrm>
        </p:spPr>
        <p:txBody>
          <a:bodyPr vert="horz" anchor="t">
            <a:noAutofit/>
            <a:sp3d prstMaterial="softEdge">
              <a:bevelT w="0" h="0"/>
            </a:sp3d>
          </a:bodyPr>
          <a:lstStyle>
            <a:lvl1pPr algn="r">
              <a:buNone/>
              <a:defRPr sz="2500" b="0">
                <a:solidFill>
                  <a:schemeClr val="accent1"/>
                </a:solidFill>
                <a:effectLst/>
              </a:defRPr>
            </a:lvl1pPr>
            <a:extLst/>
          </a:lstStyle>
          <a:p>
            <a:r>
              <a:rPr kumimoji="0" lang="en-US"/>
              <a:t>Click to edit Master title style</a:t>
            </a:r>
          </a:p>
        </p:txBody>
      </p:sp>
      <p:sp>
        <p:nvSpPr>
          <p:cNvPr id="3" name="Text Placeholder 2"/>
          <p:cNvSpPr>
            <a:spLocks noGrp="1"/>
          </p:cNvSpPr>
          <p:nvPr>
            <p:ph type="body" idx="2"/>
          </p:nvPr>
        </p:nvSpPr>
        <p:spPr>
          <a:xfrm>
            <a:off x="5892800" y="5355102"/>
            <a:ext cx="5299456" cy="914400"/>
          </a:xfrm>
        </p:spPr>
        <p:txBody>
          <a:bodyPr/>
          <a:lstStyle>
            <a:lvl1pPr marL="0" indent="0" algn="r">
              <a:buNone/>
              <a:defRPr sz="1600"/>
            </a:lvl1pPr>
            <a:lvl2pPr>
              <a:buNone/>
              <a:defRPr sz="1200"/>
            </a:lvl2pPr>
            <a:lvl3pPr>
              <a:buNone/>
              <a:defRPr sz="1000"/>
            </a:lvl3pPr>
            <a:lvl4pPr>
              <a:buNone/>
              <a:defRPr sz="900"/>
            </a:lvl4pPr>
            <a:lvl5pPr>
              <a:buNone/>
              <a:defRPr sz="900"/>
            </a:lvl5pPr>
            <a:extLst/>
          </a:lstStyle>
          <a:p>
            <a:pPr lvl="0" eaLnBrk="1" latinLnBrk="0" hangingPunct="1"/>
            <a:r>
              <a:rPr kumimoji="0" lang="en-US"/>
              <a:t>Click to edit Master text styles</a:t>
            </a:r>
          </a:p>
        </p:txBody>
      </p:sp>
      <p:sp>
        <p:nvSpPr>
          <p:cNvPr id="4" name="Content Placeholder 3"/>
          <p:cNvSpPr>
            <a:spLocks noGrp="1"/>
          </p:cNvSpPr>
          <p:nvPr>
            <p:ph sz="half" idx="1"/>
          </p:nvPr>
        </p:nvSpPr>
        <p:spPr>
          <a:xfrm>
            <a:off x="1219200" y="274320"/>
            <a:ext cx="9973056" cy="4572000"/>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a:xfrm>
            <a:off x="8969376" y="6407944"/>
            <a:ext cx="2560320" cy="365760"/>
          </a:xfrm>
        </p:spPr>
        <p:txBody>
          <a:bodyPr/>
          <a:lstStyle/>
          <a:p>
            <a:fld id="{4C158068-7E1F-4B26-8461-C73B0177DC30}" type="datetimeFigureOut">
              <a:rPr lang="en-IN" smtClean="0"/>
              <a:t>18-05-2022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7A28B5A-D7C6-455C-B392-DFFE24CC64F4}" type="slidenum">
              <a:rPr lang="en-IN" smtClean="0"/>
              <a:t>‹#›</a:t>
            </a:fld>
            <a:endParaRPr lang="en-IN"/>
          </a:p>
        </p:txBody>
      </p:sp>
    </p:spTree>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Freeform 12"/>
          <p:cNvSpPr>
            <a:spLocks/>
          </p:cNvSpPr>
          <p:nvPr/>
        </p:nvSpPr>
        <p:spPr bwMode="auto">
          <a:xfrm>
            <a:off x="665697" y="5944936"/>
            <a:ext cx="6587499" cy="921076"/>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Freeform 11"/>
          <p:cNvSpPr>
            <a:spLocks/>
          </p:cNvSpPr>
          <p:nvPr/>
        </p:nvSpPr>
        <p:spPr bwMode="auto">
          <a:xfrm>
            <a:off x="647623" y="5939011"/>
            <a:ext cx="4920601" cy="9334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591" h="588">
                <a:moveTo>
                  <a:pt x="0" y="0"/>
                </a:moveTo>
                <a:lnTo>
                  <a:pt x="5591" y="585"/>
                </a:lnTo>
                <a:lnTo>
                  <a:pt x="4415" y="588"/>
                </a:lnTo>
                <a:lnTo>
                  <a:pt x="12" y="4"/>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4" name="Right Triangle 13"/>
          <p:cNvSpPr>
            <a:spLocks/>
          </p:cNvSpPr>
          <p:nvPr/>
        </p:nvSpPr>
        <p:spPr bwMode="auto">
          <a:xfrm>
            <a:off x="-8056" y="5791253"/>
            <a:ext cx="4536419" cy="1080868"/>
          </a:xfrm>
          <a:prstGeom prst="rtTriangle">
            <a:avLst/>
          </a:prstGeom>
          <a:blipFill>
            <a:blip r:embed="rId15">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p>
            <a:pPr algn="ctr" eaLnBrk="1" latinLnBrk="0" hangingPunct="1"/>
            <a:endParaRPr kumimoji="0" lang="en-US"/>
          </a:p>
        </p:txBody>
      </p:sp>
      <p:cxnSp>
        <p:nvCxnSpPr>
          <p:cNvPr id="15" name="Straight Connector 14"/>
          <p:cNvCxnSpPr/>
          <p:nvPr/>
        </p:nvCxnSpPr>
        <p:spPr>
          <a:xfrm>
            <a:off x="-12316" y="5787741"/>
            <a:ext cx="454067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9" name="Title Placeholder 8"/>
          <p:cNvSpPr>
            <a:spLocks noGrp="1"/>
          </p:cNvSpPr>
          <p:nvPr>
            <p:ph type="title"/>
          </p:nvPr>
        </p:nvSpPr>
        <p:spPr>
          <a:xfrm>
            <a:off x="609600" y="274638"/>
            <a:ext cx="10972800" cy="1143000"/>
          </a:xfrm>
          <a:prstGeom prst="rect">
            <a:avLst/>
          </a:prstGeom>
        </p:spPr>
        <p:txBody>
          <a:bodyPr vert="horz" anchor="ctr">
            <a:normAutofit/>
            <a:scene3d>
              <a:camera prst="orthographicFront"/>
              <a:lightRig rig="soft" dir="t"/>
            </a:scene3d>
            <a:sp3d prstMaterial="softEdge">
              <a:bevelT w="25400" h="25400"/>
            </a:sp3d>
          </a:bodyPr>
          <a:lstStyle/>
          <a:p>
            <a:r>
              <a:rPr kumimoji="0" lang="en-US" dirty="0"/>
              <a:t>Click to edit Master title style</a:t>
            </a:r>
          </a:p>
        </p:txBody>
      </p:sp>
      <p:sp>
        <p:nvSpPr>
          <p:cNvPr id="30" name="Text Placeholder 29"/>
          <p:cNvSpPr>
            <a:spLocks noGrp="1"/>
          </p:cNvSpPr>
          <p:nvPr>
            <p:ph type="body" idx="1"/>
          </p:nvPr>
        </p:nvSpPr>
        <p:spPr>
          <a:xfrm>
            <a:off x="609600" y="1481331"/>
            <a:ext cx="10972800" cy="4525963"/>
          </a:xfrm>
          <a:prstGeom prst="rect">
            <a:avLst/>
          </a:prstGeom>
        </p:spPr>
        <p:txBody>
          <a:bodyPr vert="horz">
            <a:normAutofit/>
          </a:bodyPr>
          <a:lstStyle/>
          <a:p>
            <a:pPr lvl="0" eaLnBrk="1" latinLnBrk="0" hangingPunct="1"/>
            <a:r>
              <a:rPr kumimoji="0" lang="en-US" dirty="0"/>
              <a:t>Click to edit Master text styles</a:t>
            </a:r>
          </a:p>
          <a:p>
            <a:pPr lvl="1" eaLnBrk="1" latinLnBrk="0" hangingPunct="1"/>
            <a:r>
              <a:rPr kumimoji="0" lang="en-US" dirty="0"/>
              <a:t>Second level</a:t>
            </a:r>
          </a:p>
          <a:p>
            <a:pPr lvl="2" eaLnBrk="1" latinLnBrk="0" hangingPunct="1"/>
            <a:r>
              <a:rPr kumimoji="0" lang="en-US" dirty="0"/>
              <a:t>Third level</a:t>
            </a:r>
          </a:p>
          <a:p>
            <a:pPr lvl="3" eaLnBrk="1" latinLnBrk="0" hangingPunct="1"/>
            <a:r>
              <a:rPr kumimoji="0" lang="en-US" dirty="0"/>
              <a:t>Fourth level</a:t>
            </a:r>
          </a:p>
          <a:p>
            <a:pPr lvl="4" eaLnBrk="1" latinLnBrk="0" hangingPunct="1"/>
            <a:r>
              <a:rPr kumimoji="0" lang="en-US" dirty="0"/>
              <a:t>Fifth level</a:t>
            </a:r>
          </a:p>
        </p:txBody>
      </p:sp>
      <p:sp>
        <p:nvSpPr>
          <p:cNvPr id="10" name="Date Placeholder 9"/>
          <p:cNvSpPr>
            <a:spLocks noGrp="1"/>
          </p:cNvSpPr>
          <p:nvPr>
            <p:ph type="dt" sz="half" idx="2"/>
          </p:nvPr>
        </p:nvSpPr>
        <p:spPr>
          <a:xfrm>
            <a:off x="8969376" y="6407944"/>
            <a:ext cx="2560320" cy="365760"/>
          </a:xfrm>
          <a:prstGeom prst="rect">
            <a:avLst/>
          </a:prstGeom>
        </p:spPr>
        <p:txBody>
          <a:bodyPr vert="horz" anchor="b"/>
          <a:lstStyle>
            <a:lvl1pPr algn="l" eaLnBrk="1" latinLnBrk="0" hangingPunct="1">
              <a:defRPr kumimoji="0" sz="1000">
                <a:solidFill>
                  <a:schemeClr val="tx1"/>
                </a:solidFill>
              </a:defRPr>
            </a:lvl1pPr>
            <a:extLst/>
          </a:lstStyle>
          <a:p>
            <a:fld id="{B61BEF0D-F0BB-DE4B-95CE-6DB70DBA9567}" type="datetimeFigureOut">
              <a:rPr lang="en-US" smtClean="0"/>
              <a:pPr/>
              <a:t>5/18/2022</a:t>
            </a:fld>
            <a:endParaRPr lang="en-US" dirty="0"/>
          </a:p>
        </p:txBody>
      </p:sp>
      <p:sp>
        <p:nvSpPr>
          <p:cNvPr id="22" name="Footer Placeholder 21"/>
          <p:cNvSpPr>
            <a:spLocks noGrp="1"/>
          </p:cNvSpPr>
          <p:nvPr>
            <p:ph type="ftr" sz="quarter" idx="3"/>
          </p:nvPr>
        </p:nvSpPr>
        <p:spPr>
          <a:xfrm>
            <a:off x="5840098" y="6407947"/>
            <a:ext cx="3134241" cy="365125"/>
          </a:xfrm>
          <a:prstGeom prst="rect">
            <a:avLst/>
          </a:prstGeom>
        </p:spPr>
        <p:txBody>
          <a:bodyPr vert="horz" anchor="b"/>
          <a:lstStyle>
            <a:lvl1pPr algn="r" eaLnBrk="1" latinLnBrk="0" hangingPunct="1">
              <a:defRPr kumimoji="0" sz="1000">
                <a:solidFill>
                  <a:schemeClr val="tx1"/>
                </a:solidFill>
              </a:defRPr>
            </a:lvl1pPr>
            <a:extLst/>
          </a:lstStyle>
          <a:p>
            <a:endParaRPr lang="en-US" dirty="0"/>
          </a:p>
        </p:txBody>
      </p:sp>
      <p:sp>
        <p:nvSpPr>
          <p:cNvPr id="18" name="Slide Number Placeholder 17"/>
          <p:cNvSpPr>
            <a:spLocks noGrp="1"/>
          </p:cNvSpPr>
          <p:nvPr>
            <p:ph type="sldNum" sz="quarter" idx="4"/>
          </p:nvPr>
        </p:nvSpPr>
        <p:spPr>
          <a:xfrm>
            <a:off x="11529696" y="6407947"/>
            <a:ext cx="487680" cy="365125"/>
          </a:xfrm>
          <a:prstGeom prst="rect">
            <a:avLst/>
          </a:prstGeom>
        </p:spPr>
        <p:txBody>
          <a:bodyPr vert="horz" anchor="b"/>
          <a:lstStyle>
            <a:lvl1pPr algn="r" eaLnBrk="1" latinLnBrk="0" hangingPunct="1">
              <a:defRPr kumimoji="0" sz="1000" b="0">
                <a:solidFill>
                  <a:schemeClr val="tx1"/>
                </a:solidFill>
              </a:defRPr>
            </a:lvl1pPr>
            <a:extLst/>
          </a:lstStyle>
          <a:p>
            <a:fld id="{D57F1E4F-1CFF-5643-939E-217C01CDF565}" type="slidenum">
              <a:rPr lang="en-US" smtClean="0"/>
              <a:pPr/>
              <a:t>‹#›</a:t>
            </a:fld>
            <a:endParaRPr lang="en-US" dirty="0"/>
          </a:p>
        </p:txBody>
      </p:sp>
      <p:pic>
        <p:nvPicPr>
          <p:cNvPr id="11" name="Picture 10">
            <a:extLst>
              <a:ext uri="{FF2B5EF4-FFF2-40B4-BE49-F238E27FC236}">
                <a16:creationId xmlns:a16="http://schemas.microsoft.com/office/drawing/2014/main" id="{2596FCA9-F259-43A3-A119-93721D2D2E28}"/>
              </a:ext>
            </a:extLst>
          </p:cNvPr>
          <p:cNvPicPr>
            <a:picLocks noChangeAspect="1"/>
          </p:cNvPicPr>
          <p:nvPr userDrawn="1"/>
        </p:nvPicPr>
        <p:blipFill>
          <a:blip r:embed="rId16" cstate="print">
            <a:extLst>
              <a:ext uri="{28A0092B-C50C-407E-A947-70E740481C1C}">
                <a14:useLocalDpi xmlns:a14="http://schemas.microsoft.com/office/drawing/2010/main" val="0"/>
              </a:ext>
            </a:extLst>
          </a:blip>
          <a:stretch>
            <a:fillRect/>
          </a:stretch>
        </p:blipFill>
        <p:spPr>
          <a:xfrm>
            <a:off x="10659928" y="0"/>
            <a:ext cx="1532072" cy="493627"/>
          </a:xfrm>
          <a:prstGeom prst="rect">
            <a:avLst/>
          </a:prstGeom>
        </p:spPr>
      </p:pic>
    </p:spTree>
  </p:cSld>
  <p:clrMap bg1="lt1" tx1="dk1" bg2="lt2" tx2="dk2" accent1="accent1" accent2="accent2" accent3="accent3" accent4="accent4" accent5="accent5" accent6="accent6" hlink="hlink" folHlink="folHlink"/>
  <p:sldLayoutIdLst>
    <p:sldLayoutId id="2147483736" r:id="rId1"/>
    <p:sldLayoutId id="2147483737" r:id="rId2"/>
    <p:sldLayoutId id="2147483749"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50" r:id="rId13"/>
  </p:sldLayoutIdLst>
  <p:txStyles>
    <p:titleStyle>
      <a:lvl1pPr algn="l" rtl="0" eaLnBrk="1" latinLnBrk="0" hangingPunct="1">
        <a:spcBef>
          <a:spcPct val="0"/>
        </a:spcBef>
        <a:buNone/>
        <a:defRPr kumimoji="0" sz="4400" b="1" kern="1200">
          <a:solidFill>
            <a:schemeClr val="tx1"/>
          </a:solidFill>
          <a:effectLst>
            <a:outerShdw blurRad="31750" dist="25400" dir="5400000" algn="tl" rotWithShape="0">
              <a:srgbClr val="000000">
                <a:alpha val="25000"/>
              </a:srgbClr>
            </a:outerShdw>
          </a:effectLst>
          <a:latin typeface="Arial Black" pitchFamily="34" charset="0"/>
          <a:ea typeface="+mj-ea"/>
          <a:cs typeface="+mj-cs"/>
        </a:defRPr>
      </a:lvl1pPr>
      <a:extLst/>
    </p:titleStyle>
    <p:bodyStyle>
      <a:lvl1pPr marL="365760" indent="-256032" algn="l" rtl="0" eaLnBrk="1" latinLnBrk="0" hangingPunct="1">
        <a:spcBef>
          <a:spcPts val="400"/>
        </a:spcBef>
        <a:spcAft>
          <a:spcPts val="0"/>
        </a:spcAft>
        <a:buClr>
          <a:schemeClr val="accent1"/>
        </a:buClr>
        <a:buSzPct val="68000"/>
        <a:buFont typeface="Wingdings 3"/>
        <a:buChar char=""/>
        <a:defRPr kumimoji="0" sz="2800" kern="1200">
          <a:solidFill>
            <a:schemeClr val="tx1"/>
          </a:solidFill>
          <a:latin typeface="Arial "/>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Arial "/>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Arial "/>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Arial "/>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Arial "/>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customXml" Target="../ink/ink76.xml"/><Relationship Id="rId13" Type="http://schemas.openxmlformats.org/officeDocument/2006/relationships/image" Target="../media/image84.emf"/><Relationship Id="rId18" Type="http://schemas.openxmlformats.org/officeDocument/2006/relationships/customXml" Target="../ink/ink81.xml"/><Relationship Id="rId3" Type="http://schemas.openxmlformats.org/officeDocument/2006/relationships/image" Target="../media/image79.emf"/><Relationship Id="rId21" Type="http://schemas.openxmlformats.org/officeDocument/2006/relationships/image" Target="../media/image88.emf"/><Relationship Id="rId7" Type="http://schemas.openxmlformats.org/officeDocument/2006/relationships/image" Target="../media/image81.emf"/><Relationship Id="rId12" Type="http://schemas.openxmlformats.org/officeDocument/2006/relationships/customXml" Target="../ink/ink78.xml"/><Relationship Id="rId17" Type="http://schemas.openxmlformats.org/officeDocument/2006/relationships/image" Target="../media/image86.emf"/><Relationship Id="rId2" Type="http://schemas.openxmlformats.org/officeDocument/2006/relationships/customXml" Target="../ink/ink73.xml"/><Relationship Id="rId16" Type="http://schemas.openxmlformats.org/officeDocument/2006/relationships/customXml" Target="../ink/ink80.xml"/><Relationship Id="rId20" Type="http://schemas.openxmlformats.org/officeDocument/2006/relationships/customXml" Target="../ink/ink82.xml"/><Relationship Id="rId1" Type="http://schemas.openxmlformats.org/officeDocument/2006/relationships/slideLayout" Target="../slideLayouts/slideLayout3.xml"/><Relationship Id="rId6" Type="http://schemas.openxmlformats.org/officeDocument/2006/relationships/customXml" Target="../ink/ink75.xml"/><Relationship Id="rId11" Type="http://schemas.openxmlformats.org/officeDocument/2006/relationships/image" Target="../media/image83.emf"/><Relationship Id="rId5" Type="http://schemas.openxmlformats.org/officeDocument/2006/relationships/image" Target="../media/image80.emf"/><Relationship Id="rId15" Type="http://schemas.openxmlformats.org/officeDocument/2006/relationships/image" Target="../media/image85.emf"/><Relationship Id="rId10" Type="http://schemas.openxmlformats.org/officeDocument/2006/relationships/customXml" Target="../ink/ink77.xml"/><Relationship Id="rId19" Type="http://schemas.openxmlformats.org/officeDocument/2006/relationships/image" Target="../media/image87.emf"/><Relationship Id="rId4" Type="http://schemas.openxmlformats.org/officeDocument/2006/relationships/customXml" Target="../ink/ink74.xml"/><Relationship Id="rId9" Type="http://schemas.openxmlformats.org/officeDocument/2006/relationships/image" Target="../media/image82.emf"/><Relationship Id="rId14" Type="http://schemas.openxmlformats.org/officeDocument/2006/relationships/customXml" Target="../ink/ink79.xml"/></Relationships>
</file>

<file path=ppt/slides/_rels/slide11.xml.rels><?xml version="1.0" encoding="UTF-8" standalone="yes"?>
<Relationships xmlns="http://schemas.openxmlformats.org/package/2006/relationships"><Relationship Id="rId8" Type="http://schemas.openxmlformats.org/officeDocument/2006/relationships/customXml" Target="../ink/ink86.xml"/><Relationship Id="rId13" Type="http://schemas.openxmlformats.org/officeDocument/2006/relationships/image" Target="../media/image85.emf"/><Relationship Id="rId18" Type="http://schemas.openxmlformats.org/officeDocument/2006/relationships/customXml" Target="../ink/ink91.xml"/><Relationship Id="rId26" Type="http://schemas.openxmlformats.org/officeDocument/2006/relationships/customXml" Target="../ink/ink95.xml"/><Relationship Id="rId3" Type="http://schemas.openxmlformats.org/officeDocument/2006/relationships/image" Target="../media/image79.emf"/><Relationship Id="rId21" Type="http://schemas.openxmlformats.org/officeDocument/2006/relationships/image" Target="../media/image90.emf"/><Relationship Id="rId7" Type="http://schemas.openxmlformats.org/officeDocument/2006/relationships/image" Target="../media/image81.emf"/><Relationship Id="rId12" Type="http://schemas.openxmlformats.org/officeDocument/2006/relationships/customXml" Target="../ink/ink88.xml"/><Relationship Id="rId17" Type="http://schemas.openxmlformats.org/officeDocument/2006/relationships/image" Target="../media/image87.emf"/><Relationship Id="rId25" Type="http://schemas.openxmlformats.org/officeDocument/2006/relationships/image" Target="../media/image92.emf"/><Relationship Id="rId2" Type="http://schemas.openxmlformats.org/officeDocument/2006/relationships/customXml" Target="../ink/ink83.xml"/><Relationship Id="rId16" Type="http://schemas.openxmlformats.org/officeDocument/2006/relationships/customXml" Target="../ink/ink90.xml"/><Relationship Id="rId20" Type="http://schemas.openxmlformats.org/officeDocument/2006/relationships/customXml" Target="../ink/ink92.xml"/><Relationship Id="rId29" Type="http://schemas.openxmlformats.org/officeDocument/2006/relationships/image" Target="../media/image94.emf"/><Relationship Id="rId1" Type="http://schemas.openxmlformats.org/officeDocument/2006/relationships/slideLayout" Target="../slideLayouts/slideLayout3.xml"/><Relationship Id="rId6" Type="http://schemas.openxmlformats.org/officeDocument/2006/relationships/customXml" Target="../ink/ink85.xml"/><Relationship Id="rId11" Type="http://schemas.openxmlformats.org/officeDocument/2006/relationships/image" Target="../media/image83.emf"/><Relationship Id="rId24" Type="http://schemas.openxmlformats.org/officeDocument/2006/relationships/customXml" Target="../ink/ink94.xml"/><Relationship Id="rId5" Type="http://schemas.openxmlformats.org/officeDocument/2006/relationships/image" Target="../media/image80.emf"/><Relationship Id="rId15" Type="http://schemas.openxmlformats.org/officeDocument/2006/relationships/image" Target="../media/image86.emf"/><Relationship Id="rId23" Type="http://schemas.openxmlformats.org/officeDocument/2006/relationships/image" Target="../media/image91.emf"/><Relationship Id="rId28" Type="http://schemas.openxmlformats.org/officeDocument/2006/relationships/customXml" Target="../ink/ink96.xml"/><Relationship Id="rId10" Type="http://schemas.openxmlformats.org/officeDocument/2006/relationships/customXml" Target="../ink/ink87.xml"/><Relationship Id="rId19" Type="http://schemas.openxmlformats.org/officeDocument/2006/relationships/image" Target="../media/image89.emf"/><Relationship Id="rId31" Type="http://schemas.openxmlformats.org/officeDocument/2006/relationships/image" Target="../media/image95.emf"/><Relationship Id="rId4" Type="http://schemas.openxmlformats.org/officeDocument/2006/relationships/customXml" Target="../ink/ink84.xml"/><Relationship Id="rId9" Type="http://schemas.openxmlformats.org/officeDocument/2006/relationships/image" Target="../media/image82.emf"/><Relationship Id="rId14" Type="http://schemas.openxmlformats.org/officeDocument/2006/relationships/customXml" Target="../ink/ink89.xml"/><Relationship Id="rId22" Type="http://schemas.openxmlformats.org/officeDocument/2006/relationships/customXml" Target="../ink/ink93.xml"/><Relationship Id="rId27" Type="http://schemas.openxmlformats.org/officeDocument/2006/relationships/image" Target="../media/image93.emf"/><Relationship Id="rId30" Type="http://schemas.openxmlformats.org/officeDocument/2006/relationships/customXml" Target="../ink/ink97.xml"/></Relationships>
</file>

<file path=ppt/slides/_rels/slide12.xml.rels><?xml version="1.0" encoding="UTF-8" standalone="yes"?>
<Relationships xmlns="http://schemas.openxmlformats.org/package/2006/relationships"><Relationship Id="rId13" Type="http://schemas.openxmlformats.org/officeDocument/2006/relationships/image" Target="../media/image102.emf"/><Relationship Id="rId18" Type="http://schemas.openxmlformats.org/officeDocument/2006/relationships/customXml" Target="../ink/ink105.xml"/><Relationship Id="rId26" Type="http://schemas.openxmlformats.org/officeDocument/2006/relationships/customXml" Target="../ink/ink109.xml"/><Relationship Id="rId39" Type="http://schemas.openxmlformats.org/officeDocument/2006/relationships/image" Target="../media/image115.emf"/><Relationship Id="rId21" Type="http://schemas.openxmlformats.org/officeDocument/2006/relationships/image" Target="../media/image106.emf"/><Relationship Id="rId34" Type="http://schemas.openxmlformats.org/officeDocument/2006/relationships/customXml" Target="../ink/ink113.xml"/><Relationship Id="rId7" Type="http://schemas.openxmlformats.org/officeDocument/2006/relationships/image" Target="../media/image99.emf"/><Relationship Id="rId12" Type="http://schemas.openxmlformats.org/officeDocument/2006/relationships/customXml" Target="../ink/ink102.xml"/><Relationship Id="rId17" Type="http://schemas.openxmlformats.org/officeDocument/2006/relationships/image" Target="../media/image104.emf"/><Relationship Id="rId25" Type="http://schemas.openxmlformats.org/officeDocument/2006/relationships/image" Target="../media/image108.emf"/><Relationship Id="rId33" Type="http://schemas.openxmlformats.org/officeDocument/2006/relationships/image" Target="../media/image112.emf"/><Relationship Id="rId38" Type="http://schemas.openxmlformats.org/officeDocument/2006/relationships/customXml" Target="../ink/ink115.xml"/><Relationship Id="rId2" Type="http://schemas.openxmlformats.org/officeDocument/2006/relationships/image" Target="../media/image96.png"/><Relationship Id="rId16" Type="http://schemas.openxmlformats.org/officeDocument/2006/relationships/customXml" Target="../ink/ink104.xml"/><Relationship Id="rId20" Type="http://schemas.openxmlformats.org/officeDocument/2006/relationships/customXml" Target="../ink/ink106.xml"/><Relationship Id="rId29" Type="http://schemas.openxmlformats.org/officeDocument/2006/relationships/image" Target="../media/image110.emf"/><Relationship Id="rId1" Type="http://schemas.openxmlformats.org/officeDocument/2006/relationships/slideLayout" Target="../slideLayouts/slideLayout3.xml"/><Relationship Id="rId6" Type="http://schemas.openxmlformats.org/officeDocument/2006/relationships/customXml" Target="../ink/ink99.xml"/><Relationship Id="rId11" Type="http://schemas.openxmlformats.org/officeDocument/2006/relationships/image" Target="../media/image101.emf"/><Relationship Id="rId24" Type="http://schemas.openxmlformats.org/officeDocument/2006/relationships/customXml" Target="../ink/ink108.xml"/><Relationship Id="rId32" Type="http://schemas.openxmlformats.org/officeDocument/2006/relationships/customXml" Target="../ink/ink112.xml"/><Relationship Id="rId37" Type="http://schemas.openxmlformats.org/officeDocument/2006/relationships/image" Target="../media/image114.emf"/><Relationship Id="rId5" Type="http://schemas.openxmlformats.org/officeDocument/2006/relationships/image" Target="../media/image98.emf"/><Relationship Id="rId15" Type="http://schemas.openxmlformats.org/officeDocument/2006/relationships/image" Target="../media/image103.emf"/><Relationship Id="rId23" Type="http://schemas.openxmlformats.org/officeDocument/2006/relationships/image" Target="../media/image107.emf"/><Relationship Id="rId28" Type="http://schemas.openxmlformats.org/officeDocument/2006/relationships/customXml" Target="../ink/ink110.xml"/><Relationship Id="rId36" Type="http://schemas.openxmlformats.org/officeDocument/2006/relationships/customXml" Target="../ink/ink114.xml"/><Relationship Id="rId10" Type="http://schemas.openxmlformats.org/officeDocument/2006/relationships/customXml" Target="../ink/ink101.xml"/><Relationship Id="rId19" Type="http://schemas.openxmlformats.org/officeDocument/2006/relationships/image" Target="../media/image105.emf"/><Relationship Id="rId31" Type="http://schemas.openxmlformats.org/officeDocument/2006/relationships/image" Target="../media/image111.emf"/><Relationship Id="rId4" Type="http://schemas.openxmlformats.org/officeDocument/2006/relationships/customXml" Target="../ink/ink98.xml"/><Relationship Id="rId9" Type="http://schemas.openxmlformats.org/officeDocument/2006/relationships/image" Target="../media/image100.emf"/><Relationship Id="rId14" Type="http://schemas.openxmlformats.org/officeDocument/2006/relationships/customXml" Target="../ink/ink103.xml"/><Relationship Id="rId22" Type="http://schemas.openxmlformats.org/officeDocument/2006/relationships/customXml" Target="../ink/ink107.xml"/><Relationship Id="rId27" Type="http://schemas.openxmlformats.org/officeDocument/2006/relationships/image" Target="../media/image109.emf"/><Relationship Id="rId30" Type="http://schemas.openxmlformats.org/officeDocument/2006/relationships/customXml" Target="../ink/ink111.xml"/><Relationship Id="rId35" Type="http://schemas.openxmlformats.org/officeDocument/2006/relationships/image" Target="../media/image113.emf"/><Relationship Id="rId8" Type="http://schemas.openxmlformats.org/officeDocument/2006/relationships/customXml" Target="../ink/ink100.xml"/><Relationship Id="rId3" Type="http://schemas.openxmlformats.org/officeDocument/2006/relationships/image" Target="../media/image97.png"/></Relationships>
</file>

<file path=ppt/slides/_rels/slide13.xml.rels><?xml version="1.0" encoding="UTF-8" standalone="yes"?>
<Relationships xmlns="http://schemas.openxmlformats.org/package/2006/relationships"><Relationship Id="rId8" Type="http://schemas.openxmlformats.org/officeDocument/2006/relationships/customXml" Target="../ink/ink118.xml"/><Relationship Id="rId13" Type="http://schemas.openxmlformats.org/officeDocument/2006/relationships/image" Target="../media/image122.emf"/><Relationship Id="rId18" Type="http://schemas.openxmlformats.org/officeDocument/2006/relationships/customXml" Target="../ink/ink123.xml"/><Relationship Id="rId3" Type="http://schemas.openxmlformats.org/officeDocument/2006/relationships/image" Target="../media/image117.png"/><Relationship Id="rId21" Type="http://schemas.openxmlformats.org/officeDocument/2006/relationships/image" Target="../media/image126.emf"/><Relationship Id="rId7" Type="http://schemas.openxmlformats.org/officeDocument/2006/relationships/image" Target="../media/image119.emf"/><Relationship Id="rId12" Type="http://schemas.openxmlformats.org/officeDocument/2006/relationships/customXml" Target="../ink/ink120.xml"/><Relationship Id="rId17" Type="http://schemas.openxmlformats.org/officeDocument/2006/relationships/image" Target="../media/image124.emf"/><Relationship Id="rId2" Type="http://schemas.openxmlformats.org/officeDocument/2006/relationships/image" Target="../media/image116.png"/><Relationship Id="rId16" Type="http://schemas.openxmlformats.org/officeDocument/2006/relationships/customXml" Target="../ink/ink122.xml"/><Relationship Id="rId20" Type="http://schemas.openxmlformats.org/officeDocument/2006/relationships/customXml" Target="../ink/ink124.xml"/><Relationship Id="rId1" Type="http://schemas.openxmlformats.org/officeDocument/2006/relationships/slideLayout" Target="../slideLayouts/slideLayout3.xml"/><Relationship Id="rId6" Type="http://schemas.openxmlformats.org/officeDocument/2006/relationships/customXml" Target="../ink/ink117.xml"/><Relationship Id="rId11" Type="http://schemas.openxmlformats.org/officeDocument/2006/relationships/image" Target="../media/image121.emf"/><Relationship Id="rId5" Type="http://schemas.openxmlformats.org/officeDocument/2006/relationships/image" Target="../media/image118.emf"/><Relationship Id="rId15" Type="http://schemas.openxmlformats.org/officeDocument/2006/relationships/image" Target="../media/image123.emf"/><Relationship Id="rId23" Type="http://schemas.openxmlformats.org/officeDocument/2006/relationships/image" Target="../media/image127.emf"/><Relationship Id="rId10" Type="http://schemas.openxmlformats.org/officeDocument/2006/relationships/customXml" Target="../ink/ink119.xml"/><Relationship Id="rId19" Type="http://schemas.openxmlformats.org/officeDocument/2006/relationships/image" Target="../media/image125.emf"/><Relationship Id="rId4" Type="http://schemas.openxmlformats.org/officeDocument/2006/relationships/customXml" Target="../ink/ink116.xml"/><Relationship Id="rId9" Type="http://schemas.openxmlformats.org/officeDocument/2006/relationships/image" Target="../media/image120.emf"/><Relationship Id="rId14" Type="http://schemas.openxmlformats.org/officeDocument/2006/relationships/customXml" Target="../ink/ink121.xml"/><Relationship Id="rId22" Type="http://schemas.openxmlformats.org/officeDocument/2006/relationships/customXml" Target="../ink/ink125.xml"/></Relationships>
</file>

<file path=ppt/slides/_rels/slide14.xml.rels><?xml version="1.0" encoding="UTF-8" standalone="yes"?>
<Relationships xmlns="http://schemas.openxmlformats.org/package/2006/relationships"><Relationship Id="rId8" Type="http://schemas.openxmlformats.org/officeDocument/2006/relationships/image" Target="../media/image126.emf"/><Relationship Id="rId3" Type="http://schemas.openxmlformats.org/officeDocument/2006/relationships/customXml" Target="../ink/ink126.xml"/><Relationship Id="rId7" Type="http://schemas.openxmlformats.org/officeDocument/2006/relationships/customXml" Target="../ink/ink128.xml"/><Relationship Id="rId12" Type="http://schemas.openxmlformats.org/officeDocument/2006/relationships/image" Target="../media/image129.emf"/><Relationship Id="rId2" Type="http://schemas.openxmlformats.org/officeDocument/2006/relationships/image" Target="../media/image117.png"/><Relationship Id="rId1" Type="http://schemas.openxmlformats.org/officeDocument/2006/relationships/slideLayout" Target="../slideLayouts/slideLayout3.xml"/><Relationship Id="rId6" Type="http://schemas.openxmlformats.org/officeDocument/2006/relationships/image" Target="../media/image125.emf"/><Relationship Id="rId11" Type="http://schemas.openxmlformats.org/officeDocument/2006/relationships/customXml" Target="../ink/ink130.xml"/><Relationship Id="rId5" Type="http://schemas.openxmlformats.org/officeDocument/2006/relationships/customXml" Target="../ink/ink127.xml"/><Relationship Id="rId10" Type="http://schemas.openxmlformats.org/officeDocument/2006/relationships/image" Target="../media/image128.emf"/><Relationship Id="rId4" Type="http://schemas.openxmlformats.org/officeDocument/2006/relationships/image" Target="../media/image124.emf"/><Relationship Id="rId9" Type="http://schemas.openxmlformats.org/officeDocument/2006/relationships/customXml" Target="../ink/ink129.xml"/></Relationships>
</file>

<file path=ppt/slides/_rels/slide15.xml.rels><?xml version="1.0" encoding="UTF-8" standalone="yes"?>
<Relationships xmlns="http://schemas.openxmlformats.org/package/2006/relationships"><Relationship Id="rId3" Type="http://schemas.openxmlformats.org/officeDocument/2006/relationships/image" Target="../media/image131.png"/><Relationship Id="rId7" Type="http://schemas.openxmlformats.org/officeDocument/2006/relationships/image" Target="../media/image133.emf"/><Relationship Id="rId2" Type="http://schemas.openxmlformats.org/officeDocument/2006/relationships/image" Target="../media/image130.png"/><Relationship Id="rId1" Type="http://schemas.openxmlformats.org/officeDocument/2006/relationships/slideLayout" Target="../slideLayouts/slideLayout3.xml"/><Relationship Id="rId6" Type="http://schemas.openxmlformats.org/officeDocument/2006/relationships/customXml" Target="../ink/ink132.xml"/><Relationship Id="rId5" Type="http://schemas.openxmlformats.org/officeDocument/2006/relationships/image" Target="../media/image132.emf"/><Relationship Id="rId4" Type="http://schemas.openxmlformats.org/officeDocument/2006/relationships/customXml" Target="../ink/ink131.xml"/></Relationships>
</file>

<file path=ppt/slides/_rels/slide16.xml.rels><?xml version="1.0" encoding="UTF-8" standalone="yes"?>
<Relationships xmlns="http://schemas.openxmlformats.org/package/2006/relationships"><Relationship Id="rId8" Type="http://schemas.openxmlformats.org/officeDocument/2006/relationships/customXml" Target="../ink/ink134.xml"/><Relationship Id="rId13" Type="http://schemas.openxmlformats.org/officeDocument/2006/relationships/image" Target="../media/image141.emf"/><Relationship Id="rId18" Type="http://schemas.openxmlformats.org/officeDocument/2006/relationships/customXml" Target="../ink/ink139.xml"/><Relationship Id="rId3" Type="http://schemas.openxmlformats.org/officeDocument/2006/relationships/image" Target="../media/image135.png"/><Relationship Id="rId21" Type="http://schemas.openxmlformats.org/officeDocument/2006/relationships/image" Target="../media/image145.emf"/><Relationship Id="rId7" Type="http://schemas.openxmlformats.org/officeDocument/2006/relationships/image" Target="../media/image138.emf"/><Relationship Id="rId12" Type="http://schemas.openxmlformats.org/officeDocument/2006/relationships/customXml" Target="../ink/ink136.xml"/><Relationship Id="rId17" Type="http://schemas.openxmlformats.org/officeDocument/2006/relationships/image" Target="../media/image143.emf"/><Relationship Id="rId25" Type="http://schemas.openxmlformats.org/officeDocument/2006/relationships/image" Target="../media/image147.emf"/><Relationship Id="rId2" Type="http://schemas.openxmlformats.org/officeDocument/2006/relationships/image" Target="../media/image134.png"/><Relationship Id="rId16" Type="http://schemas.openxmlformats.org/officeDocument/2006/relationships/customXml" Target="../ink/ink138.xml"/><Relationship Id="rId20" Type="http://schemas.openxmlformats.org/officeDocument/2006/relationships/customXml" Target="../ink/ink140.xml"/><Relationship Id="rId1" Type="http://schemas.openxmlformats.org/officeDocument/2006/relationships/slideLayout" Target="../slideLayouts/slideLayout3.xml"/><Relationship Id="rId6" Type="http://schemas.openxmlformats.org/officeDocument/2006/relationships/customXml" Target="../ink/ink133.xml"/><Relationship Id="rId11" Type="http://schemas.openxmlformats.org/officeDocument/2006/relationships/image" Target="../media/image140.emf"/><Relationship Id="rId24" Type="http://schemas.openxmlformats.org/officeDocument/2006/relationships/customXml" Target="../ink/ink142.xml"/><Relationship Id="rId5" Type="http://schemas.openxmlformats.org/officeDocument/2006/relationships/image" Target="../media/image137.png"/><Relationship Id="rId15" Type="http://schemas.openxmlformats.org/officeDocument/2006/relationships/image" Target="../media/image142.emf"/><Relationship Id="rId23" Type="http://schemas.openxmlformats.org/officeDocument/2006/relationships/image" Target="../media/image146.emf"/><Relationship Id="rId10" Type="http://schemas.openxmlformats.org/officeDocument/2006/relationships/customXml" Target="../ink/ink135.xml"/><Relationship Id="rId19" Type="http://schemas.openxmlformats.org/officeDocument/2006/relationships/image" Target="../media/image144.emf"/><Relationship Id="rId4" Type="http://schemas.openxmlformats.org/officeDocument/2006/relationships/image" Target="../media/image136.png"/><Relationship Id="rId9" Type="http://schemas.openxmlformats.org/officeDocument/2006/relationships/image" Target="../media/image139.emf"/><Relationship Id="rId14" Type="http://schemas.openxmlformats.org/officeDocument/2006/relationships/customXml" Target="../ink/ink137.xml"/><Relationship Id="rId22" Type="http://schemas.openxmlformats.org/officeDocument/2006/relationships/customXml" Target="../ink/ink141.xml"/></Relationships>
</file>

<file path=ppt/slides/_rels/slide17.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49.emf"/><Relationship Id="rId2" Type="http://schemas.openxmlformats.org/officeDocument/2006/relationships/customXml" Target="../ink/ink143.xml"/><Relationship Id="rId1" Type="http://schemas.openxmlformats.org/officeDocument/2006/relationships/slideLayout" Target="../slideLayouts/slideLayout3.xml"/><Relationship Id="rId5" Type="http://schemas.openxmlformats.org/officeDocument/2006/relationships/image" Target="../media/image150.emf"/><Relationship Id="rId4" Type="http://schemas.openxmlformats.org/officeDocument/2006/relationships/customXml" Target="../ink/ink144.xml"/></Relationships>
</file>

<file path=ppt/slides/_rels/slide19.xml.rels><?xml version="1.0" encoding="UTF-8" standalone="yes"?>
<Relationships xmlns="http://schemas.openxmlformats.org/package/2006/relationships"><Relationship Id="rId8" Type="http://schemas.openxmlformats.org/officeDocument/2006/relationships/customXml" Target="../ink/ink148.xml"/><Relationship Id="rId13" Type="http://schemas.openxmlformats.org/officeDocument/2006/relationships/image" Target="../media/image155.emf"/><Relationship Id="rId3" Type="http://schemas.openxmlformats.org/officeDocument/2006/relationships/image" Target="../media/image149.emf"/><Relationship Id="rId7" Type="http://schemas.openxmlformats.org/officeDocument/2006/relationships/image" Target="../media/image152.emf"/><Relationship Id="rId12" Type="http://schemas.openxmlformats.org/officeDocument/2006/relationships/customXml" Target="../ink/ink150.xml"/><Relationship Id="rId2" Type="http://schemas.openxmlformats.org/officeDocument/2006/relationships/customXml" Target="../ink/ink145.xml"/><Relationship Id="rId1" Type="http://schemas.openxmlformats.org/officeDocument/2006/relationships/slideLayout" Target="../slideLayouts/slideLayout3.xml"/><Relationship Id="rId6" Type="http://schemas.openxmlformats.org/officeDocument/2006/relationships/customXml" Target="../ink/ink147.xml"/><Relationship Id="rId11" Type="http://schemas.openxmlformats.org/officeDocument/2006/relationships/image" Target="../media/image154.emf"/><Relationship Id="rId5" Type="http://schemas.openxmlformats.org/officeDocument/2006/relationships/image" Target="../media/image151.emf"/><Relationship Id="rId10" Type="http://schemas.openxmlformats.org/officeDocument/2006/relationships/customXml" Target="../ink/ink149.xml"/><Relationship Id="rId4" Type="http://schemas.openxmlformats.org/officeDocument/2006/relationships/customXml" Target="../ink/ink146.xml"/><Relationship Id="rId9" Type="http://schemas.openxmlformats.org/officeDocument/2006/relationships/image" Target="../media/image153.emf"/></Relationships>
</file>

<file path=ppt/slides/_rels/slide2.xml.rels><?xml version="1.0" encoding="UTF-8" standalone="yes"?>
<Relationships xmlns="http://schemas.openxmlformats.org/package/2006/relationships"><Relationship Id="rId8" Type="http://schemas.openxmlformats.org/officeDocument/2006/relationships/customXml" Target="../ink/ink4.xml"/><Relationship Id="rId3" Type="http://schemas.openxmlformats.org/officeDocument/2006/relationships/image" Target="../media/image4.emf"/><Relationship Id="rId7" Type="http://schemas.openxmlformats.org/officeDocument/2006/relationships/image" Target="../media/image6.emf"/><Relationship Id="rId2" Type="http://schemas.openxmlformats.org/officeDocument/2006/relationships/customXml" Target="../ink/ink1.xml"/><Relationship Id="rId1" Type="http://schemas.openxmlformats.org/officeDocument/2006/relationships/slideLayout" Target="../slideLayouts/slideLayout3.xml"/><Relationship Id="rId6" Type="http://schemas.openxmlformats.org/officeDocument/2006/relationships/customXml" Target="../ink/ink3.xml"/><Relationship Id="rId11" Type="http://schemas.openxmlformats.org/officeDocument/2006/relationships/image" Target="../media/image8.emf"/><Relationship Id="rId5" Type="http://schemas.openxmlformats.org/officeDocument/2006/relationships/image" Target="../media/image5.emf"/><Relationship Id="rId10" Type="http://schemas.openxmlformats.org/officeDocument/2006/relationships/customXml" Target="../ink/ink5.xml"/><Relationship Id="rId4" Type="http://schemas.openxmlformats.org/officeDocument/2006/relationships/customXml" Target="../ink/ink2.xml"/><Relationship Id="rId9" Type="http://schemas.openxmlformats.org/officeDocument/2006/relationships/image" Target="../media/image7.emf"/></Relationships>
</file>

<file path=ppt/slides/_rels/slide20.xml.rels><?xml version="1.0" encoding="UTF-8" standalone="yes"?>
<Relationships xmlns="http://schemas.openxmlformats.org/package/2006/relationships"><Relationship Id="rId13" Type="http://schemas.openxmlformats.org/officeDocument/2006/relationships/image" Target="../media/image159.emf"/><Relationship Id="rId18" Type="http://schemas.openxmlformats.org/officeDocument/2006/relationships/customXml" Target="../ink/ink159.xml"/><Relationship Id="rId26" Type="http://schemas.openxmlformats.org/officeDocument/2006/relationships/customXml" Target="../ink/ink163.xml"/><Relationship Id="rId3" Type="http://schemas.openxmlformats.org/officeDocument/2006/relationships/image" Target="../media/image149.emf"/><Relationship Id="rId21" Type="http://schemas.openxmlformats.org/officeDocument/2006/relationships/image" Target="../media/image163.emf"/><Relationship Id="rId7" Type="http://schemas.openxmlformats.org/officeDocument/2006/relationships/image" Target="../media/image154.emf"/><Relationship Id="rId12" Type="http://schemas.openxmlformats.org/officeDocument/2006/relationships/customXml" Target="../ink/ink156.xml"/><Relationship Id="rId17" Type="http://schemas.openxmlformats.org/officeDocument/2006/relationships/image" Target="../media/image161.emf"/><Relationship Id="rId25" Type="http://schemas.openxmlformats.org/officeDocument/2006/relationships/image" Target="../media/image165.emf"/><Relationship Id="rId33" Type="http://schemas.openxmlformats.org/officeDocument/2006/relationships/image" Target="../media/image169.emf"/><Relationship Id="rId2" Type="http://schemas.openxmlformats.org/officeDocument/2006/relationships/customXml" Target="../ink/ink151.xml"/><Relationship Id="rId16" Type="http://schemas.openxmlformats.org/officeDocument/2006/relationships/customXml" Target="../ink/ink158.xml"/><Relationship Id="rId20" Type="http://schemas.openxmlformats.org/officeDocument/2006/relationships/customXml" Target="../ink/ink160.xml"/><Relationship Id="rId29" Type="http://schemas.openxmlformats.org/officeDocument/2006/relationships/image" Target="../media/image167.emf"/><Relationship Id="rId1" Type="http://schemas.openxmlformats.org/officeDocument/2006/relationships/slideLayout" Target="../slideLayouts/slideLayout3.xml"/><Relationship Id="rId6" Type="http://schemas.openxmlformats.org/officeDocument/2006/relationships/customXml" Target="../ink/ink153.xml"/><Relationship Id="rId11" Type="http://schemas.openxmlformats.org/officeDocument/2006/relationships/image" Target="../media/image158.emf"/><Relationship Id="rId24" Type="http://schemas.openxmlformats.org/officeDocument/2006/relationships/customXml" Target="../ink/ink162.xml"/><Relationship Id="rId32" Type="http://schemas.openxmlformats.org/officeDocument/2006/relationships/customXml" Target="../ink/ink166.xml"/><Relationship Id="rId5" Type="http://schemas.openxmlformats.org/officeDocument/2006/relationships/image" Target="../media/image156.emf"/><Relationship Id="rId15" Type="http://schemas.openxmlformats.org/officeDocument/2006/relationships/image" Target="../media/image160.emf"/><Relationship Id="rId23" Type="http://schemas.openxmlformats.org/officeDocument/2006/relationships/image" Target="../media/image164.emf"/><Relationship Id="rId28" Type="http://schemas.openxmlformats.org/officeDocument/2006/relationships/customXml" Target="../ink/ink164.xml"/><Relationship Id="rId10" Type="http://schemas.openxmlformats.org/officeDocument/2006/relationships/customXml" Target="../ink/ink155.xml"/><Relationship Id="rId19" Type="http://schemas.openxmlformats.org/officeDocument/2006/relationships/image" Target="../media/image162.emf"/><Relationship Id="rId31" Type="http://schemas.openxmlformats.org/officeDocument/2006/relationships/image" Target="../media/image168.emf"/><Relationship Id="rId4" Type="http://schemas.openxmlformats.org/officeDocument/2006/relationships/customXml" Target="../ink/ink152.xml"/><Relationship Id="rId9" Type="http://schemas.openxmlformats.org/officeDocument/2006/relationships/image" Target="../media/image157.emf"/><Relationship Id="rId14" Type="http://schemas.openxmlformats.org/officeDocument/2006/relationships/customXml" Target="../ink/ink157.xml"/><Relationship Id="rId22" Type="http://schemas.openxmlformats.org/officeDocument/2006/relationships/customXml" Target="../ink/ink161.xml"/><Relationship Id="rId27" Type="http://schemas.openxmlformats.org/officeDocument/2006/relationships/image" Target="../media/image166.emf"/><Relationship Id="rId30" Type="http://schemas.openxmlformats.org/officeDocument/2006/relationships/customXml" Target="../ink/ink165.xml"/><Relationship Id="rId8" Type="http://schemas.openxmlformats.org/officeDocument/2006/relationships/customXml" Target="../ink/ink154.xml"/></Relationships>
</file>

<file path=ppt/slides/_rels/slide21.xml.rels><?xml version="1.0" encoding="UTF-8" standalone="yes"?>
<Relationships xmlns="http://schemas.openxmlformats.org/package/2006/relationships"><Relationship Id="rId13" Type="http://schemas.openxmlformats.org/officeDocument/2006/relationships/image" Target="../media/image172.emf"/><Relationship Id="rId18" Type="http://schemas.openxmlformats.org/officeDocument/2006/relationships/customXml" Target="../ink/ink175.xml"/><Relationship Id="rId26" Type="http://schemas.openxmlformats.org/officeDocument/2006/relationships/customXml" Target="../ink/ink179.xml"/><Relationship Id="rId39" Type="http://schemas.openxmlformats.org/officeDocument/2006/relationships/image" Target="../media/image185.emf"/><Relationship Id="rId21" Type="http://schemas.openxmlformats.org/officeDocument/2006/relationships/image" Target="../media/image176.emf"/><Relationship Id="rId34" Type="http://schemas.openxmlformats.org/officeDocument/2006/relationships/customXml" Target="../ink/ink183.xml"/><Relationship Id="rId7" Type="http://schemas.openxmlformats.org/officeDocument/2006/relationships/image" Target="../media/image152.emf"/><Relationship Id="rId2" Type="http://schemas.openxmlformats.org/officeDocument/2006/relationships/customXml" Target="../ink/ink167.xml"/><Relationship Id="rId16" Type="http://schemas.openxmlformats.org/officeDocument/2006/relationships/customXml" Target="../ink/ink174.xml"/><Relationship Id="rId20" Type="http://schemas.openxmlformats.org/officeDocument/2006/relationships/customXml" Target="../ink/ink176.xml"/><Relationship Id="rId29" Type="http://schemas.openxmlformats.org/officeDocument/2006/relationships/image" Target="../media/image180.emf"/><Relationship Id="rId41" Type="http://schemas.openxmlformats.org/officeDocument/2006/relationships/image" Target="../media/image186.emf"/><Relationship Id="rId1" Type="http://schemas.openxmlformats.org/officeDocument/2006/relationships/slideLayout" Target="../slideLayouts/slideLayout3.xml"/><Relationship Id="rId6" Type="http://schemas.openxmlformats.org/officeDocument/2006/relationships/customXml" Target="../ink/ink169.xml"/><Relationship Id="rId11" Type="http://schemas.openxmlformats.org/officeDocument/2006/relationships/image" Target="../media/image171.emf"/><Relationship Id="rId24" Type="http://schemas.openxmlformats.org/officeDocument/2006/relationships/customXml" Target="../ink/ink178.xml"/><Relationship Id="rId32" Type="http://schemas.openxmlformats.org/officeDocument/2006/relationships/customXml" Target="../ink/ink182.xml"/><Relationship Id="rId37" Type="http://schemas.openxmlformats.org/officeDocument/2006/relationships/image" Target="../media/image184.emf"/><Relationship Id="rId40" Type="http://schemas.openxmlformats.org/officeDocument/2006/relationships/customXml" Target="../ink/ink186.xml"/><Relationship Id="rId5" Type="http://schemas.openxmlformats.org/officeDocument/2006/relationships/image" Target="../media/image170.emf"/><Relationship Id="rId15" Type="http://schemas.openxmlformats.org/officeDocument/2006/relationships/image" Target="../media/image173.emf"/><Relationship Id="rId23" Type="http://schemas.openxmlformats.org/officeDocument/2006/relationships/image" Target="../media/image177.emf"/><Relationship Id="rId28" Type="http://schemas.openxmlformats.org/officeDocument/2006/relationships/customXml" Target="../ink/ink180.xml"/><Relationship Id="rId36" Type="http://schemas.openxmlformats.org/officeDocument/2006/relationships/customXml" Target="../ink/ink184.xml"/><Relationship Id="rId10" Type="http://schemas.openxmlformats.org/officeDocument/2006/relationships/customXml" Target="../ink/ink171.xml"/><Relationship Id="rId19" Type="http://schemas.openxmlformats.org/officeDocument/2006/relationships/image" Target="../media/image175.emf"/><Relationship Id="rId31" Type="http://schemas.openxmlformats.org/officeDocument/2006/relationships/image" Target="../media/image181.emf"/><Relationship Id="rId4" Type="http://schemas.openxmlformats.org/officeDocument/2006/relationships/customXml" Target="../ink/ink168.xml"/><Relationship Id="rId9" Type="http://schemas.openxmlformats.org/officeDocument/2006/relationships/image" Target="../media/image153.emf"/><Relationship Id="rId14" Type="http://schemas.openxmlformats.org/officeDocument/2006/relationships/customXml" Target="../ink/ink173.xml"/><Relationship Id="rId22" Type="http://schemas.openxmlformats.org/officeDocument/2006/relationships/customXml" Target="../ink/ink177.xml"/><Relationship Id="rId27" Type="http://schemas.openxmlformats.org/officeDocument/2006/relationships/image" Target="../media/image179.emf"/><Relationship Id="rId30" Type="http://schemas.openxmlformats.org/officeDocument/2006/relationships/customXml" Target="../ink/ink181.xml"/><Relationship Id="rId35" Type="http://schemas.openxmlformats.org/officeDocument/2006/relationships/image" Target="../media/image183.emf"/><Relationship Id="rId8" Type="http://schemas.openxmlformats.org/officeDocument/2006/relationships/customXml" Target="../ink/ink170.xml"/><Relationship Id="rId3" Type="http://schemas.openxmlformats.org/officeDocument/2006/relationships/image" Target="../media/image149.emf"/><Relationship Id="rId12" Type="http://schemas.openxmlformats.org/officeDocument/2006/relationships/customXml" Target="../ink/ink172.xml"/><Relationship Id="rId17" Type="http://schemas.openxmlformats.org/officeDocument/2006/relationships/image" Target="../media/image174.emf"/><Relationship Id="rId25" Type="http://schemas.openxmlformats.org/officeDocument/2006/relationships/image" Target="../media/image178.emf"/><Relationship Id="rId33" Type="http://schemas.openxmlformats.org/officeDocument/2006/relationships/image" Target="../media/image182.emf"/><Relationship Id="rId38" Type="http://schemas.openxmlformats.org/officeDocument/2006/relationships/customXml" Target="../ink/ink185.xml"/></Relationships>
</file>

<file path=ppt/slides/_rels/slide22.xml.rels><?xml version="1.0" encoding="UTF-8" standalone="yes"?>
<Relationships xmlns="http://schemas.openxmlformats.org/package/2006/relationships"><Relationship Id="rId26" Type="http://schemas.openxmlformats.org/officeDocument/2006/relationships/customXml" Target="../ink/ink199.xml"/><Relationship Id="rId21" Type="http://schemas.openxmlformats.org/officeDocument/2006/relationships/image" Target="../media/image191.emf"/><Relationship Id="rId34" Type="http://schemas.openxmlformats.org/officeDocument/2006/relationships/customXml" Target="../ink/ink203.xml"/><Relationship Id="rId42" Type="http://schemas.openxmlformats.org/officeDocument/2006/relationships/customXml" Target="../ink/ink207.xml"/><Relationship Id="rId47" Type="http://schemas.openxmlformats.org/officeDocument/2006/relationships/image" Target="../media/image204.emf"/><Relationship Id="rId50" Type="http://schemas.openxmlformats.org/officeDocument/2006/relationships/customXml" Target="../ink/ink211.xml"/><Relationship Id="rId55" Type="http://schemas.openxmlformats.org/officeDocument/2006/relationships/image" Target="../media/image208.emf"/><Relationship Id="rId63" Type="http://schemas.openxmlformats.org/officeDocument/2006/relationships/image" Target="../media/image212.emf"/><Relationship Id="rId7" Type="http://schemas.openxmlformats.org/officeDocument/2006/relationships/image" Target="../media/image152.emf"/><Relationship Id="rId2" Type="http://schemas.openxmlformats.org/officeDocument/2006/relationships/customXml" Target="../ink/ink187.xml"/><Relationship Id="rId16" Type="http://schemas.openxmlformats.org/officeDocument/2006/relationships/customXml" Target="../ink/ink194.xml"/><Relationship Id="rId29" Type="http://schemas.openxmlformats.org/officeDocument/2006/relationships/image" Target="../media/image195.emf"/><Relationship Id="rId11" Type="http://schemas.openxmlformats.org/officeDocument/2006/relationships/image" Target="../media/image187.emf"/><Relationship Id="rId24" Type="http://schemas.openxmlformats.org/officeDocument/2006/relationships/customXml" Target="../ink/ink198.xml"/><Relationship Id="rId32" Type="http://schemas.openxmlformats.org/officeDocument/2006/relationships/customXml" Target="../ink/ink202.xml"/><Relationship Id="rId37" Type="http://schemas.openxmlformats.org/officeDocument/2006/relationships/image" Target="../media/image199.emf"/><Relationship Id="rId40" Type="http://schemas.openxmlformats.org/officeDocument/2006/relationships/customXml" Target="../ink/ink206.xml"/><Relationship Id="rId45" Type="http://schemas.openxmlformats.org/officeDocument/2006/relationships/image" Target="../media/image203.emf"/><Relationship Id="rId53" Type="http://schemas.openxmlformats.org/officeDocument/2006/relationships/image" Target="../media/image207.emf"/><Relationship Id="rId58" Type="http://schemas.openxmlformats.org/officeDocument/2006/relationships/customXml" Target="../ink/ink215.xml"/><Relationship Id="rId66" Type="http://schemas.openxmlformats.org/officeDocument/2006/relationships/customXml" Target="../ink/ink219.xml"/><Relationship Id="rId5" Type="http://schemas.openxmlformats.org/officeDocument/2006/relationships/image" Target="../media/image170.emf"/><Relationship Id="rId61" Type="http://schemas.openxmlformats.org/officeDocument/2006/relationships/image" Target="../media/image211.emf"/><Relationship Id="rId19" Type="http://schemas.openxmlformats.org/officeDocument/2006/relationships/image" Target="../media/image190.emf"/><Relationship Id="rId14" Type="http://schemas.openxmlformats.org/officeDocument/2006/relationships/customXml" Target="../ink/ink193.xml"/><Relationship Id="rId22" Type="http://schemas.openxmlformats.org/officeDocument/2006/relationships/customXml" Target="../ink/ink197.xml"/><Relationship Id="rId27" Type="http://schemas.openxmlformats.org/officeDocument/2006/relationships/image" Target="../media/image194.emf"/><Relationship Id="rId30" Type="http://schemas.openxmlformats.org/officeDocument/2006/relationships/customXml" Target="../ink/ink201.xml"/><Relationship Id="rId35" Type="http://schemas.openxmlformats.org/officeDocument/2006/relationships/image" Target="../media/image198.emf"/><Relationship Id="rId43" Type="http://schemas.openxmlformats.org/officeDocument/2006/relationships/image" Target="../media/image202.emf"/><Relationship Id="rId48" Type="http://schemas.openxmlformats.org/officeDocument/2006/relationships/customXml" Target="../ink/ink210.xml"/><Relationship Id="rId56" Type="http://schemas.openxmlformats.org/officeDocument/2006/relationships/customXml" Target="../ink/ink214.xml"/><Relationship Id="rId64" Type="http://schemas.openxmlformats.org/officeDocument/2006/relationships/customXml" Target="../ink/ink218.xml"/><Relationship Id="rId8" Type="http://schemas.openxmlformats.org/officeDocument/2006/relationships/customXml" Target="../ink/ink190.xml"/><Relationship Id="rId51" Type="http://schemas.openxmlformats.org/officeDocument/2006/relationships/image" Target="../media/image206.emf"/><Relationship Id="rId3" Type="http://schemas.openxmlformats.org/officeDocument/2006/relationships/image" Target="../media/image149.emf"/><Relationship Id="rId12" Type="http://schemas.openxmlformats.org/officeDocument/2006/relationships/customXml" Target="../ink/ink192.xml"/><Relationship Id="rId17" Type="http://schemas.openxmlformats.org/officeDocument/2006/relationships/image" Target="../media/image189.emf"/><Relationship Id="rId25" Type="http://schemas.openxmlformats.org/officeDocument/2006/relationships/image" Target="../media/image193.emf"/><Relationship Id="rId33" Type="http://schemas.openxmlformats.org/officeDocument/2006/relationships/image" Target="../media/image197.emf"/><Relationship Id="rId38" Type="http://schemas.openxmlformats.org/officeDocument/2006/relationships/customXml" Target="../ink/ink205.xml"/><Relationship Id="rId46" Type="http://schemas.openxmlformats.org/officeDocument/2006/relationships/customXml" Target="../ink/ink209.xml"/><Relationship Id="rId59" Type="http://schemas.openxmlformats.org/officeDocument/2006/relationships/image" Target="../media/image210.emf"/><Relationship Id="rId67" Type="http://schemas.openxmlformats.org/officeDocument/2006/relationships/image" Target="../media/image214.emf"/><Relationship Id="rId20" Type="http://schemas.openxmlformats.org/officeDocument/2006/relationships/customXml" Target="../ink/ink196.xml"/><Relationship Id="rId41" Type="http://schemas.openxmlformats.org/officeDocument/2006/relationships/image" Target="../media/image201.emf"/><Relationship Id="rId54" Type="http://schemas.openxmlformats.org/officeDocument/2006/relationships/customXml" Target="../ink/ink213.xml"/><Relationship Id="rId62" Type="http://schemas.openxmlformats.org/officeDocument/2006/relationships/customXml" Target="../ink/ink217.xml"/><Relationship Id="rId1" Type="http://schemas.openxmlformats.org/officeDocument/2006/relationships/slideLayout" Target="../slideLayouts/slideLayout3.xml"/><Relationship Id="rId6" Type="http://schemas.openxmlformats.org/officeDocument/2006/relationships/customXml" Target="../ink/ink189.xml"/><Relationship Id="rId15" Type="http://schemas.openxmlformats.org/officeDocument/2006/relationships/image" Target="../media/image188.emf"/><Relationship Id="rId23" Type="http://schemas.openxmlformats.org/officeDocument/2006/relationships/image" Target="../media/image192.emf"/><Relationship Id="rId28" Type="http://schemas.openxmlformats.org/officeDocument/2006/relationships/customXml" Target="../ink/ink200.xml"/><Relationship Id="rId36" Type="http://schemas.openxmlformats.org/officeDocument/2006/relationships/customXml" Target="../ink/ink204.xml"/><Relationship Id="rId49" Type="http://schemas.openxmlformats.org/officeDocument/2006/relationships/image" Target="../media/image205.emf"/><Relationship Id="rId57" Type="http://schemas.openxmlformats.org/officeDocument/2006/relationships/image" Target="../media/image209.emf"/><Relationship Id="rId10" Type="http://schemas.openxmlformats.org/officeDocument/2006/relationships/customXml" Target="../ink/ink191.xml"/><Relationship Id="rId31" Type="http://schemas.openxmlformats.org/officeDocument/2006/relationships/image" Target="../media/image196.emf"/><Relationship Id="rId44" Type="http://schemas.openxmlformats.org/officeDocument/2006/relationships/customXml" Target="../ink/ink208.xml"/><Relationship Id="rId52" Type="http://schemas.openxmlformats.org/officeDocument/2006/relationships/customXml" Target="../ink/ink212.xml"/><Relationship Id="rId60" Type="http://schemas.openxmlformats.org/officeDocument/2006/relationships/customXml" Target="../ink/ink216.xml"/><Relationship Id="rId65" Type="http://schemas.openxmlformats.org/officeDocument/2006/relationships/image" Target="../media/image213.emf"/><Relationship Id="rId4" Type="http://schemas.openxmlformats.org/officeDocument/2006/relationships/customXml" Target="../ink/ink188.xml"/><Relationship Id="rId9" Type="http://schemas.openxmlformats.org/officeDocument/2006/relationships/image" Target="../media/image171.emf"/><Relationship Id="rId13" Type="http://schemas.openxmlformats.org/officeDocument/2006/relationships/image" Target="../media/image173.emf"/><Relationship Id="rId18" Type="http://schemas.openxmlformats.org/officeDocument/2006/relationships/customXml" Target="../ink/ink195.xml"/><Relationship Id="rId39" Type="http://schemas.openxmlformats.org/officeDocument/2006/relationships/image" Target="../media/image200.em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customXml" Target="../ink/ink8.xml"/><Relationship Id="rId13" Type="http://schemas.openxmlformats.org/officeDocument/2006/relationships/image" Target="../media/image15.emf"/><Relationship Id="rId3" Type="http://schemas.openxmlformats.org/officeDocument/2006/relationships/image" Target="../media/image10.png"/><Relationship Id="rId7" Type="http://schemas.openxmlformats.org/officeDocument/2006/relationships/image" Target="../media/image12.emf"/><Relationship Id="rId12" Type="http://schemas.openxmlformats.org/officeDocument/2006/relationships/customXml" Target="../ink/ink10.xml"/><Relationship Id="rId2" Type="http://schemas.openxmlformats.org/officeDocument/2006/relationships/image" Target="../media/image9.png"/><Relationship Id="rId1" Type="http://schemas.openxmlformats.org/officeDocument/2006/relationships/slideLayout" Target="../slideLayouts/slideLayout3.xml"/><Relationship Id="rId6" Type="http://schemas.openxmlformats.org/officeDocument/2006/relationships/customXml" Target="../ink/ink7.xml"/><Relationship Id="rId11" Type="http://schemas.openxmlformats.org/officeDocument/2006/relationships/image" Target="../media/image14.emf"/><Relationship Id="rId5" Type="http://schemas.openxmlformats.org/officeDocument/2006/relationships/image" Target="../media/image11.emf"/><Relationship Id="rId15" Type="http://schemas.openxmlformats.org/officeDocument/2006/relationships/image" Target="../media/image16.emf"/><Relationship Id="rId10" Type="http://schemas.openxmlformats.org/officeDocument/2006/relationships/customXml" Target="../ink/ink9.xml"/><Relationship Id="rId4" Type="http://schemas.openxmlformats.org/officeDocument/2006/relationships/customXml" Target="../ink/ink6.xml"/><Relationship Id="rId9" Type="http://schemas.openxmlformats.org/officeDocument/2006/relationships/image" Target="../media/image13.emf"/><Relationship Id="rId14" Type="http://schemas.openxmlformats.org/officeDocument/2006/relationships/customXml" Target="../ink/ink11.xml"/></Relationships>
</file>

<file path=ppt/slides/_rels/slide4.xml.rels><?xml version="1.0" encoding="UTF-8" standalone="yes"?>
<Relationships xmlns="http://schemas.openxmlformats.org/package/2006/relationships"><Relationship Id="rId8" Type="http://schemas.openxmlformats.org/officeDocument/2006/relationships/image" Target="../media/image20.emf"/><Relationship Id="rId13" Type="http://schemas.openxmlformats.org/officeDocument/2006/relationships/customXml" Target="../ink/ink17.xml"/><Relationship Id="rId3" Type="http://schemas.openxmlformats.org/officeDocument/2006/relationships/customXml" Target="../ink/ink12.xml"/><Relationship Id="rId7" Type="http://schemas.openxmlformats.org/officeDocument/2006/relationships/customXml" Target="../ink/ink14.xml"/><Relationship Id="rId12" Type="http://schemas.openxmlformats.org/officeDocument/2006/relationships/image" Target="../media/image22.emf"/><Relationship Id="rId2" Type="http://schemas.openxmlformats.org/officeDocument/2006/relationships/image" Target="../media/image17.png"/><Relationship Id="rId16" Type="http://schemas.openxmlformats.org/officeDocument/2006/relationships/image" Target="../media/image24.emf"/><Relationship Id="rId1" Type="http://schemas.openxmlformats.org/officeDocument/2006/relationships/slideLayout" Target="../slideLayouts/slideLayout3.xml"/><Relationship Id="rId6" Type="http://schemas.openxmlformats.org/officeDocument/2006/relationships/image" Target="../media/image19.emf"/><Relationship Id="rId11" Type="http://schemas.openxmlformats.org/officeDocument/2006/relationships/customXml" Target="../ink/ink16.xml"/><Relationship Id="rId5" Type="http://schemas.openxmlformats.org/officeDocument/2006/relationships/customXml" Target="../ink/ink13.xml"/><Relationship Id="rId15" Type="http://schemas.openxmlformats.org/officeDocument/2006/relationships/customXml" Target="../ink/ink18.xml"/><Relationship Id="rId10" Type="http://schemas.openxmlformats.org/officeDocument/2006/relationships/image" Target="../media/image21.emf"/><Relationship Id="rId4" Type="http://schemas.openxmlformats.org/officeDocument/2006/relationships/image" Target="../media/image18.emf"/><Relationship Id="rId9" Type="http://schemas.openxmlformats.org/officeDocument/2006/relationships/customXml" Target="../ink/ink15.xml"/><Relationship Id="rId14" Type="http://schemas.openxmlformats.org/officeDocument/2006/relationships/image" Target="../media/image23.emf"/></Relationships>
</file>

<file path=ppt/slides/_rels/slide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3" Type="http://schemas.openxmlformats.org/officeDocument/2006/relationships/customXml" Target="../ink/ink23.xml"/><Relationship Id="rId18" Type="http://schemas.openxmlformats.org/officeDocument/2006/relationships/image" Target="../media/image34.emf"/><Relationship Id="rId26" Type="http://schemas.openxmlformats.org/officeDocument/2006/relationships/image" Target="../media/image38.emf"/><Relationship Id="rId21" Type="http://schemas.openxmlformats.org/officeDocument/2006/relationships/customXml" Target="../ink/ink27.xml"/><Relationship Id="rId34" Type="http://schemas.openxmlformats.org/officeDocument/2006/relationships/image" Target="../media/image42.emf"/><Relationship Id="rId7" Type="http://schemas.openxmlformats.org/officeDocument/2006/relationships/customXml" Target="../ink/ink20.xml"/><Relationship Id="rId12" Type="http://schemas.openxmlformats.org/officeDocument/2006/relationships/image" Target="../media/image31.emf"/><Relationship Id="rId17" Type="http://schemas.openxmlformats.org/officeDocument/2006/relationships/customXml" Target="../ink/ink25.xml"/><Relationship Id="rId25" Type="http://schemas.openxmlformats.org/officeDocument/2006/relationships/customXml" Target="../ink/ink29.xml"/><Relationship Id="rId33" Type="http://schemas.openxmlformats.org/officeDocument/2006/relationships/customXml" Target="../ink/ink33.xml"/><Relationship Id="rId38" Type="http://schemas.openxmlformats.org/officeDocument/2006/relationships/image" Target="../media/image44.emf"/><Relationship Id="rId2" Type="http://schemas.openxmlformats.org/officeDocument/2006/relationships/notesSlide" Target="../notesSlides/notesSlide1.xml"/><Relationship Id="rId16" Type="http://schemas.openxmlformats.org/officeDocument/2006/relationships/image" Target="../media/image33.emf"/><Relationship Id="rId20" Type="http://schemas.openxmlformats.org/officeDocument/2006/relationships/image" Target="../media/image35.emf"/><Relationship Id="rId29" Type="http://schemas.openxmlformats.org/officeDocument/2006/relationships/customXml" Target="../ink/ink31.xml"/><Relationship Id="rId1" Type="http://schemas.openxmlformats.org/officeDocument/2006/relationships/slideLayout" Target="../slideLayouts/slideLayout3.xml"/><Relationship Id="rId6" Type="http://schemas.openxmlformats.org/officeDocument/2006/relationships/image" Target="../media/image28.emf"/><Relationship Id="rId11" Type="http://schemas.openxmlformats.org/officeDocument/2006/relationships/customXml" Target="../ink/ink22.xml"/><Relationship Id="rId24" Type="http://schemas.openxmlformats.org/officeDocument/2006/relationships/image" Target="../media/image37.emf"/><Relationship Id="rId32" Type="http://schemas.openxmlformats.org/officeDocument/2006/relationships/image" Target="../media/image41.emf"/><Relationship Id="rId37" Type="http://schemas.openxmlformats.org/officeDocument/2006/relationships/customXml" Target="../ink/ink35.xml"/><Relationship Id="rId5" Type="http://schemas.openxmlformats.org/officeDocument/2006/relationships/customXml" Target="../ink/ink19.xml"/><Relationship Id="rId15" Type="http://schemas.openxmlformats.org/officeDocument/2006/relationships/customXml" Target="../ink/ink24.xml"/><Relationship Id="rId23" Type="http://schemas.openxmlformats.org/officeDocument/2006/relationships/customXml" Target="../ink/ink28.xml"/><Relationship Id="rId28" Type="http://schemas.openxmlformats.org/officeDocument/2006/relationships/image" Target="../media/image39.emf"/><Relationship Id="rId36" Type="http://schemas.openxmlformats.org/officeDocument/2006/relationships/image" Target="../media/image43.emf"/><Relationship Id="rId10" Type="http://schemas.openxmlformats.org/officeDocument/2006/relationships/image" Target="../media/image30.emf"/><Relationship Id="rId19" Type="http://schemas.openxmlformats.org/officeDocument/2006/relationships/customXml" Target="../ink/ink26.xml"/><Relationship Id="rId31" Type="http://schemas.openxmlformats.org/officeDocument/2006/relationships/customXml" Target="../ink/ink32.xml"/><Relationship Id="rId4" Type="http://schemas.openxmlformats.org/officeDocument/2006/relationships/image" Target="../media/image27.png"/><Relationship Id="rId9" Type="http://schemas.openxmlformats.org/officeDocument/2006/relationships/customXml" Target="../ink/ink21.xml"/><Relationship Id="rId14" Type="http://schemas.openxmlformats.org/officeDocument/2006/relationships/image" Target="../media/image32.emf"/><Relationship Id="rId22" Type="http://schemas.openxmlformats.org/officeDocument/2006/relationships/image" Target="../media/image36.emf"/><Relationship Id="rId27" Type="http://schemas.openxmlformats.org/officeDocument/2006/relationships/customXml" Target="../ink/ink30.xml"/><Relationship Id="rId30" Type="http://schemas.openxmlformats.org/officeDocument/2006/relationships/image" Target="../media/image40.emf"/><Relationship Id="rId35" Type="http://schemas.openxmlformats.org/officeDocument/2006/relationships/customXml" Target="../ink/ink34.xml"/><Relationship Id="rId8" Type="http://schemas.openxmlformats.org/officeDocument/2006/relationships/image" Target="../media/image29.emf"/><Relationship Id="rId3" Type="http://schemas.openxmlformats.org/officeDocument/2006/relationships/image" Target="../media/image26.png"/></Relationships>
</file>

<file path=ppt/slides/_rels/slide7.xml.rels><?xml version="1.0" encoding="UTF-8" standalone="yes"?>
<Relationships xmlns="http://schemas.openxmlformats.org/package/2006/relationships"><Relationship Id="rId13" Type="http://schemas.openxmlformats.org/officeDocument/2006/relationships/customXml" Target="../ink/ink40.xml"/><Relationship Id="rId18" Type="http://schemas.openxmlformats.org/officeDocument/2006/relationships/image" Target="../media/image54.emf"/><Relationship Id="rId26" Type="http://schemas.openxmlformats.org/officeDocument/2006/relationships/image" Target="../media/image58.emf"/><Relationship Id="rId39" Type="http://schemas.openxmlformats.org/officeDocument/2006/relationships/customXml" Target="../ink/ink53.xml"/><Relationship Id="rId21" Type="http://schemas.openxmlformats.org/officeDocument/2006/relationships/customXml" Target="../ink/ink44.xml"/><Relationship Id="rId34" Type="http://schemas.openxmlformats.org/officeDocument/2006/relationships/image" Target="../media/image62.emf"/><Relationship Id="rId42" Type="http://schemas.openxmlformats.org/officeDocument/2006/relationships/image" Target="../media/image66.emf"/><Relationship Id="rId47" Type="http://schemas.openxmlformats.org/officeDocument/2006/relationships/customXml" Target="../ink/ink57.xml"/><Relationship Id="rId50" Type="http://schemas.openxmlformats.org/officeDocument/2006/relationships/image" Target="../media/image70.emf"/><Relationship Id="rId7" Type="http://schemas.openxmlformats.org/officeDocument/2006/relationships/customXml" Target="../ink/ink37.xml"/><Relationship Id="rId2" Type="http://schemas.openxmlformats.org/officeDocument/2006/relationships/image" Target="../media/image45.png"/><Relationship Id="rId16" Type="http://schemas.openxmlformats.org/officeDocument/2006/relationships/image" Target="../media/image53.emf"/><Relationship Id="rId29" Type="http://schemas.openxmlformats.org/officeDocument/2006/relationships/customXml" Target="../ink/ink48.xml"/><Relationship Id="rId11" Type="http://schemas.openxmlformats.org/officeDocument/2006/relationships/customXml" Target="../ink/ink39.xml"/><Relationship Id="rId24" Type="http://schemas.openxmlformats.org/officeDocument/2006/relationships/image" Target="../media/image57.emf"/><Relationship Id="rId32" Type="http://schemas.openxmlformats.org/officeDocument/2006/relationships/image" Target="../media/image61.emf"/><Relationship Id="rId37" Type="http://schemas.openxmlformats.org/officeDocument/2006/relationships/customXml" Target="../ink/ink52.xml"/><Relationship Id="rId40" Type="http://schemas.openxmlformats.org/officeDocument/2006/relationships/image" Target="../media/image65.emf"/><Relationship Id="rId45" Type="http://schemas.openxmlformats.org/officeDocument/2006/relationships/customXml" Target="../ink/ink56.xml"/><Relationship Id="rId5" Type="http://schemas.openxmlformats.org/officeDocument/2006/relationships/customXml" Target="../ink/ink36.xml"/><Relationship Id="rId15" Type="http://schemas.openxmlformats.org/officeDocument/2006/relationships/customXml" Target="../ink/ink41.xml"/><Relationship Id="rId23" Type="http://schemas.openxmlformats.org/officeDocument/2006/relationships/customXml" Target="../ink/ink45.xml"/><Relationship Id="rId28" Type="http://schemas.openxmlformats.org/officeDocument/2006/relationships/image" Target="../media/image59.emf"/><Relationship Id="rId36" Type="http://schemas.openxmlformats.org/officeDocument/2006/relationships/image" Target="../media/image63.emf"/><Relationship Id="rId49" Type="http://schemas.openxmlformats.org/officeDocument/2006/relationships/customXml" Target="../ink/ink58.xml"/><Relationship Id="rId10" Type="http://schemas.openxmlformats.org/officeDocument/2006/relationships/image" Target="../media/image50.emf"/><Relationship Id="rId19" Type="http://schemas.openxmlformats.org/officeDocument/2006/relationships/customXml" Target="../ink/ink43.xml"/><Relationship Id="rId31" Type="http://schemas.openxmlformats.org/officeDocument/2006/relationships/customXml" Target="../ink/ink49.xml"/><Relationship Id="rId44" Type="http://schemas.openxmlformats.org/officeDocument/2006/relationships/image" Target="../media/image67.emf"/><Relationship Id="rId4" Type="http://schemas.openxmlformats.org/officeDocument/2006/relationships/image" Target="../media/image47.png"/><Relationship Id="rId9" Type="http://schemas.openxmlformats.org/officeDocument/2006/relationships/customXml" Target="../ink/ink38.xml"/><Relationship Id="rId14" Type="http://schemas.openxmlformats.org/officeDocument/2006/relationships/image" Target="../media/image52.emf"/><Relationship Id="rId22" Type="http://schemas.openxmlformats.org/officeDocument/2006/relationships/image" Target="../media/image56.emf"/><Relationship Id="rId27" Type="http://schemas.openxmlformats.org/officeDocument/2006/relationships/customXml" Target="../ink/ink47.xml"/><Relationship Id="rId30" Type="http://schemas.openxmlformats.org/officeDocument/2006/relationships/image" Target="../media/image60.emf"/><Relationship Id="rId35" Type="http://schemas.openxmlformats.org/officeDocument/2006/relationships/customXml" Target="../ink/ink51.xml"/><Relationship Id="rId43" Type="http://schemas.openxmlformats.org/officeDocument/2006/relationships/customXml" Target="../ink/ink55.xml"/><Relationship Id="rId48" Type="http://schemas.openxmlformats.org/officeDocument/2006/relationships/image" Target="../media/image69.emf"/><Relationship Id="rId8" Type="http://schemas.openxmlformats.org/officeDocument/2006/relationships/image" Target="../media/image49.emf"/><Relationship Id="rId3" Type="http://schemas.openxmlformats.org/officeDocument/2006/relationships/image" Target="../media/image46.png"/><Relationship Id="rId12" Type="http://schemas.openxmlformats.org/officeDocument/2006/relationships/image" Target="../media/image51.emf"/><Relationship Id="rId17" Type="http://schemas.openxmlformats.org/officeDocument/2006/relationships/customXml" Target="../ink/ink42.xml"/><Relationship Id="rId25" Type="http://schemas.openxmlformats.org/officeDocument/2006/relationships/customXml" Target="../ink/ink46.xml"/><Relationship Id="rId33" Type="http://schemas.openxmlformats.org/officeDocument/2006/relationships/customXml" Target="../ink/ink50.xml"/><Relationship Id="rId38" Type="http://schemas.openxmlformats.org/officeDocument/2006/relationships/image" Target="../media/image64.emf"/><Relationship Id="rId46" Type="http://schemas.openxmlformats.org/officeDocument/2006/relationships/image" Target="../media/image68.emf"/><Relationship Id="rId20" Type="http://schemas.openxmlformats.org/officeDocument/2006/relationships/image" Target="../media/image55.emf"/><Relationship Id="rId41" Type="http://schemas.openxmlformats.org/officeDocument/2006/relationships/customXml" Target="../ink/ink54.xml"/><Relationship Id="rId1" Type="http://schemas.openxmlformats.org/officeDocument/2006/relationships/slideLayout" Target="../slideLayouts/slideLayout3.xml"/><Relationship Id="rId6" Type="http://schemas.openxmlformats.org/officeDocument/2006/relationships/image" Target="../media/image48.emf"/></Relationships>
</file>

<file path=ppt/slides/_rels/slide8.xml.rels><?xml version="1.0" encoding="UTF-8" standalone="yes"?>
<Relationships xmlns="http://schemas.openxmlformats.org/package/2006/relationships"><Relationship Id="rId8" Type="http://schemas.openxmlformats.org/officeDocument/2006/relationships/image" Target="../media/image75.emf"/><Relationship Id="rId13" Type="http://schemas.openxmlformats.org/officeDocument/2006/relationships/customXml" Target="../ink/ink63.xml"/><Relationship Id="rId3" Type="http://schemas.openxmlformats.org/officeDocument/2006/relationships/image" Target="../media/image72.png"/><Relationship Id="rId7" Type="http://schemas.openxmlformats.org/officeDocument/2006/relationships/customXml" Target="../ink/ink60.xml"/><Relationship Id="rId12" Type="http://schemas.openxmlformats.org/officeDocument/2006/relationships/image" Target="../media/image77.emf"/><Relationship Id="rId2" Type="http://schemas.openxmlformats.org/officeDocument/2006/relationships/image" Target="../media/image71.png"/><Relationship Id="rId1" Type="http://schemas.openxmlformats.org/officeDocument/2006/relationships/slideLayout" Target="../slideLayouts/slideLayout3.xml"/><Relationship Id="rId6" Type="http://schemas.openxmlformats.org/officeDocument/2006/relationships/image" Target="../media/image74.emf"/><Relationship Id="rId11" Type="http://schemas.openxmlformats.org/officeDocument/2006/relationships/customXml" Target="../ink/ink62.xml"/><Relationship Id="rId5" Type="http://schemas.openxmlformats.org/officeDocument/2006/relationships/customXml" Target="../ink/ink59.xml"/><Relationship Id="rId10" Type="http://schemas.openxmlformats.org/officeDocument/2006/relationships/image" Target="../media/image76.emf"/><Relationship Id="rId4" Type="http://schemas.openxmlformats.org/officeDocument/2006/relationships/image" Target="../media/image73.png"/><Relationship Id="rId9" Type="http://schemas.openxmlformats.org/officeDocument/2006/relationships/customXml" Target="../ink/ink61.xml"/><Relationship Id="rId14" Type="http://schemas.openxmlformats.org/officeDocument/2006/relationships/image" Target="../media/image78.emf"/></Relationships>
</file>

<file path=ppt/slides/_rels/slide9.xml.rels><?xml version="1.0" encoding="UTF-8" standalone="yes"?>
<Relationships xmlns="http://schemas.openxmlformats.org/package/2006/relationships"><Relationship Id="rId8" Type="http://schemas.openxmlformats.org/officeDocument/2006/relationships/image" Target="../media/image81.emf"/><Relationship Id="rId13" Type="http://schemas.openxmlformats.org/officeDocument/2006/relationships/customXml" Target="../ink/ink69.xml"/><Relationship Id="rId18" Type="http://schemas.openxmlformats.org/officeDocument/2006/relationships/image" Target="../media/image86.emf"/><Relationship Id="rId3" Type="http://schemas.openxmlformats.org/officeDocument/2006/relationships/customXml" Target="../ink/ink64.xml"/><Relationship Id="rId7" Type="http://schemas.openxmlformats.org/officeDocument/2006/relationships/customXml" Target="../ink/ink66.xml"/><Relationship Id="rId12" Type="http://schemas.openxmlformats.org/officeDocument/2006/relationships/image" Target="../media/image83.emf"/><Relationship Id="rId17" Type="http://schemas.openxmlformats.org/officeDocument/2006/relationships/customXml" Target="../ink/ink71.xml"/><Relationship Id="rId2" Type="http://schemas.openxmlformats.org/officeDocument/2006/relationships/image" Target="../media/image71.png"/><Relationship Id="rId16" Type="http://schemas.openxmlformats.org/officeDocument/2006/relationships/image" Target="../media/image85.emf"/><Relationship Id="rId20" Type="http://schemas.openxmlformats.org/officeDocument/2006/relationships/image" Target="../media/image87.emf"/><Relationship Id="rId1" Type="http://schemas.openxmlformats.org/officeDocument/2006/relationships/slideLayout" Target="../slideLayouts/slideLayout3.xml"/><Relationship Id="rId6" Type="http://schemas.openxmlformats.org/officeDocument/2006/relationships/image" Target="../media/image80.emf"/><Relationship Id="rId11" Type="http://schemas.openxmlformats.org/officeDocument/2006/relationships/customXml" Target="../ink/ink68.xml"/><Relationship Id="rId5" Type="http://schemas.openxmlformats.org/officeDocument/2006/relationships/customXml" Target="../ink/ink65.xml"/><Relationship Id="rId15" Type="http://schemas.openxmlformats.org/officeDocument/2006/relationships/customXml" Target="../ink/ink70.xml"/><Relationship Id="rId10" Type="http://schemas.openxmlformats.org/officeDocument/2006/relationships/image" Target="../media/image82.emf"/><Relationship Id="rId19" Type="http://schemas.openxmlformats.org/officeDocument/2006/relationships/customXml" Target="../ink/ink72.xml"/><Relationship Id="rId4" Type="http://schemas.openxmlformats.org/officeDocument/2006/relationships/image" Target="../media/image79.emf"/><Relationship Id="rId9" Type="http://schemas.openxmlformats.org/officeDocument/2006/relationships/customXml" Target="../ink/ink67.xml"/><Relationship Id="rId14" Type="http://schemas.openxmlformats.org/officeDocument/2006/relationships/image" Target="../media/image84.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285C507-AFC4-42FA-B956-D984B10D5665}"/>
              </a:ext>
            </a:extLst>
          </p:cNvPr>
          <p:cNvSpPr>
            <a:spLocks noGrp="1"/>
          </p:cNvSpPr>
          <p:nvPr>
            <p:ph type="ctrTitle"/>
          </p:nvPr>
        </p:nvSpPr>
        <p:spPr>
          <a:xfrm>
            <a:off x="623392" y="2400968"/>
            <a:ext cx="10945216" cy="1124043"/>
          </a:xfrm>
        </p:spPr>
        <p:txBody>
          <a:bodyPr lIns="121917" tIns="60958" rIns="121917" bIns="60958">
            <a:noAutofit/>
          </a:bodyPr>
          <a:lstStyle/>
          <a:p>
            <a:r>
              <a:rPr lang="en-IN" sz="6000" dirty="0">
                <a:solidFill>
                  <a:schemeClr val="tx1"/>
                </a:solidFill>
              </a:rPr>
              <a:t>Data Structures</a:t>
            </a:r>
          </a:p>
        </p:txBody>
      </p:sp>
    </p:spTree>
    <p:extLst>
      <p:ext uri="{BB962C8B-B14F-4D97-AF65-F5344CB8AC3E}">
        <p14:creationId xmlns:p14="http://schemas.microsoft.com/office/powerpoint/2010/main" val="37235604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12DE9-A157-4B7A-9E58-873D4A034B11}"/>
              </a:ext>
            </a:extLst>
          </p:cNvPr>
          <p:cNvSpPr>
            <a:spLocks noGrp="1"/>
          </p:cNvSpPr>
          <p:nvPr>
            <p:ph type="title"/>
          </p:nvPr>
        </p:nvSpPr>
        <p:spPr/>
        <p:txBody>
          <a:bodyPr/>
          <a:lstStyle/>
          <a:p>
            <a:r>
              <a:rPr lang="en-IN" dirty="0"/>
              <a:t>Implementation</a:t>
            </a:r>
          </a:p>
        </p:txBody>
      </p:sp>
      <mc:AlternateContent xmlns:mc="http://schemas.openxmlformats.org/markup-compatibility/2006">
        <mc:Choice xmlns:p14="http://schemas.microsoft.com/office/powerpoint/2010/main" Requires="p14">
          <p:contentPart p14:bwMode="auto" r:id="rId2">
            <p14:nvContentPartPr>
              <p14:cNvPr id="3" name="Ink 2">
                <a:extLst>
                  <a:ext uri="{FF2B5EF4-FFF2-40B4-BE49-F238E27FC236}">
                    <a16:creationId xmlns:a16="http://schemas.microsoft.com/office/drawing/2014/main" id="{322D1040-DFFA-4169-B750-520F2F103DAB}"/>
                  </a:ext>
                </a:extLst>
              </p14:cNvPr>
              <p14:cNvContentPartPr/>
              <p14:nvPr/>
            </p14:nvContentPartPr>
            <p14:xfrm>
              <a:off x="9775461" y="692451"/>
              <a:ext cx="10080" cy="2520"/>
            </p14:xfrm>
          </p:contentPart>
        </mc:Choice>
        <mc:Fallback>
          <p:pic>
            <p:nvPicPr>
              <p:cNvPr id="3" name="Ink 2">
                <a:extLst>
                  <a:ext uri="{FF2B5EF4-FFF2-40B4-BE49-F238E27FC236}">
                    <a16:creationId xmlns:a16="http://schemas.microsoft.com/office/drawing/2014/main" id="{322D1040-DFFA-4169-B750-520F2F103DAB}"/>
                  </a:ext>
                </a:extLst>
              </p:cNvPr>
              <p:cNvPicPr/>
              <p:nvPr/>
            </p:nvPicPr>
            <p:blipFill>
              <a:blip r:embed="rId3"/>
              <a:stretch>
                <a:fillRect/>
              </a:stretch>
            </p:blipFill>
            <p:spPr>
              <a:xfrm>
                <a:off x="9766461" y="683451"/>
                <a:ext cx="27720" cy="2016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8" name="Ink 7">
                <a:extLst>
                  <a:ext uri="{FF2B5EF4-FFF2-40B4-BE49-F238E27FC236}">
                    <a16:creationId xmlns:a16="http://schemas.microsoft.com/office/drawing/2014/main" id="{E0153E36-6E0D-4859-8DE4-F91DD5408E17}"/>
                  </a:ext>
                </a:extLst>
              </p14:cNvPr>
              <p14:cNvContentPartPr/>
              <p14:nvPr/>
            </p14:nvContentPartPr>
            <p14:xfrm>
              <a:off x="8429241" y="830956"/>
              <a:ext cx="2646360" cy="1663200"/>
            </p14:xfrm>
          </p:contentPart>
        </mc:Choice>
        <mc:Fallback>
          <p:pic>
            <p:nvPicPr>
              <p:cNvPr id="8" name="Ink 7">
                <a:extLst>
                  <a:ext uri="{FF2B5EF4-FFF2-40B4-BE49-F238E27FC236}">
                    <a16:creationId xmlns:a16="http://schemas.microsoft.com/office/drawing/2014/main" id="{E0153E36-6E0D-4859-8DE4-F91DD5408E17}"/>
                  </a:ext>
                </a:extLst>
              </p:cNvPr>
              <p:cNvPicPr/>
              <p:nvPr/>
            </p:nvPicPr>
            <p:blipFill>
              <a:blip r:embed="rId5"/>
              <a:stretch>
                <a:fillRect/>
              </a:stretch>
            </p:blipFill>
            <p:spPr>
              <a:xfrm>
                <a:off x="8420241" y="821956"/>
                <a:ext cx="2664000" cy="168084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4" name="Ink 3">
                <a:extLst>
                  <a:ext uri="{FF2B5EF4-FFF2-40B4-BE49-F238E27FC236}">
                    <a16:creationId xmlns:a16="http://schemas.microsoft.com/office/drawing/2014/main" id="{FA77F161-9576-4A4E-8B69-FCC7D19626CA}"/>
                  </a:ext>
                </a:extLst>
              </p14:cNvPr>
              <p14:cNvContentPartPr/>
              <p14:nvPr/>
            </p14:nvContentPartPr>
            <p14:xfrm>
              <a:off x="9115581" y="647451"/>
              <a:ext cx="202680" cy="175680"/>
            </p14:xfrm>
          </p:contentPart>
        </mc:Choice>
        <mc:Fallback>
          <p:pic>
            <p:nvPicPr>
              <p:cNvPr id="4" name="Ink 3">
                <a:extLst>
                  <a:ext uri="{FF2B5EF4-FFF2-40B4-BE49-F238E27FC236}">
                    <a16:creationId xmlns:a16="http://schemas.microsoft.com/office/drawing/2014/main" id="{FA77F161-9576-4A4E-8B69-FCC7D19626CA}"/>
                  </a:ext>
                </a:extLst>
              </p:cNvPr>
              <p:cNvPicPr/>
              <p:nvPr/>
            </p:nvPicPr>
            <p:blipFill>
              <a:blip r:embed="rId7"/>
              <a:stretch>
                <a:fillRect/>
              </a:stretch>
            </p:blipFill>
            <p:spPr>
              <a:xfrm>
                <a:off x="9106581" y="638451"/>
                <a:ext cx="220320" cy="19332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9" name="Ink 8">
                <a:extLst>
                  <a:ext uri="{FF2B5EF4-FFF2-40B4-BE49-F238E27FC236}">
                    <a16:creationId xmlns:a16="http://schemas.microsoft.com/office/drawing/2014/main" id="{98AFA042-A053-4FAE-9F5C-1BEC8E67AD7C}"/>
                  </a:ext>
                </a:extLst>
              </p14:cNvPr>
              <p14:cNvContentPartPr/>
              <p14:nvPr/>
            </p14:nvContentPartPr>
            <p14:xfrm>
              <a:off x="8816061" y="1298691"/>
              <a:ext cx="244080" cy="169200"/>
            </p14:xfrm>
          </p:contentPart>
        </mc:Choice>
        <mc:Fallback>
          <p:pic>
            <p:nvPicPr>
              <p:cNvPr id="9" name="Ink 8">
                <a:extLst>
                  <a:ext uri="{FF2B5EF4-FFF2-40B4-BE49-F238E27FC236}">
                    <a16:creationId xmlns:a16="http://schemas.microsoft.com/office/drawing/2014/main" id="{98AFA042-A053-4FAE-9F5C-1BEC8E67AD7C}"/>
                  </a:ext>
                </a:extLst>
              </p:cNvPr>
              <p:cNvPicPr/>
              <p:nvPr/>
            </p:nvPicPr>
            <p:blipFill>
              <a:blip r:embed="rId9"/>
              <a:stretch>
                <a:fillRect/>
              </a:stretch>
            </p:blipFill>
            <p:spPr>
              <a:xfrm>
                <a:off x="8807061" y="1289691"/>
                <a:ext cx="261720" cy="18684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10" name="Ink 9">
                <a:extLst>
                  <a:ext uri="{FF2B5EF4-FFF2-40B4-BE49-F238E27FC236}">
                    <a16:creationId xmlns:a16="http://schemas.microsoft.com/office/drawing/2014/main" id="{E6EB1D98-A19A-42DE-B95E-6FD9EA5F8601}"/>
                  </a:ext>
                </a:extLst>
              </p14:cNvPr>
              <p14:cNvContentPartPr/>
              <p14:nvPr/>
            </p14:nvContentPartPr>
            <p14:xfrm>
              <a:off x="10290261" y="1169451"/>
              <a:ext cx="266400" cy="106920"/>
            </p14:xfrm>
          </p:contentPart>
        </mc:Choice>
        <mc:Fallback>
          <p:pic>
            <p:nvPicPr>
              <p:cNvPr id="10" name="Ink 9">
                <a:extLst>
                  <a:ext uri="{FF2B5EF4-FFF2-40B4-BE49-F238E27FC236}">
                    <a16:creationId xmlns:a16="http://schemas.microsoft.com/office/drawing/2014/main" id="{E6EB1D98-A19A-42DE-B95E-6FD9EA5F8601}"/>
                  </a:ext>
                </a:extLst>
              </p:cNvPr>
              <p:cNvPicPr/>
              <p:nvPr/>
            </p:nvPicPr>
            <p:blipFill>
              <a:blip r:embed="rId11"/>
              <a:stretch>
                <a:fillRect/>
              </a:stretch>
            </p:blipFill>
            <p:spPr>
              <a:xfrm>
                <a:off x="10281261" y="1160451"/>
                <a:ext cx="284040" cy="12456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11" name="Ink 10">
                <a:extLst>
                  <a:ext uri="{FF2B5EF4-FFF2-40B4-BE49-F238E27FC236}">
                    <a16:creationId xmlns:a16="http://schemas.microsoft.com/office/drawing/2014/main" id="{C9B39372-CCD3-408B-8059-6487226171F1}"/>
                  </a:ext>
                </a:extLst>
              </p14:cNvPr>
              <p14:cNvContentPartPr/>
              <p14:nvPr/>
            </p14:nvContentPartPr>
            <p14:xfrm>
              <a:off x="8123061" y="2358891"/>
              <a:ext cx="168840" cy="127440"/>
            </p14:xfrm>
          </p:contentPart>
        </mc:Choice>
        <mc:Fallback>
          <p:pic>
            <p:nvPicPr>
              <p:cNvPr id="11" name="Ink 10">
                <a:extLst>
                  <a:ext uri="{FF2B5EF4-FFF2-40B4-BE49-F238E27FC236}">
                    <a16:creationId xmlns:a16="http://schemas.microsoft.com/office/drawing/2014/main" id="{C9B39372-CCD3-408B-8059-6487226171F1}"/>
                  </a:ext>
                </a:extLst>
              </p:cNvPr>
              <p:cNvPicPr/>
              <p:nvPr/>
            </p:nvPicPr>
            <p:blipFill>
              <a:blip r:embed="rId13"/>
              <a:stretch>
                <a:fillRect/>
              </a:stretch>
            </p:blipFill>
            <p:spPr>
              <a:xfrm>
                <a:off x="8114061" y="2349891"/>
                <a:ext cx="186480" cy="14508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12" name="Ink 11">
                <a:extLst>
                  <a:ext uri="{FF2B5EF4-FFF2-40B4-BE49-F238E27FC236}">
                    <a16:creationId xmlns:a16="http://schemas.microsoft.com/office/drawing/2014/main" id="{9BE02808-4A03-44B9-A318-F76C27C47501}"/>
                  </a:ext>
                </a:extLst>
              </p14:cNvPr>
              <p14:cNvContentPartPr/>
              <p14:nvPr/>
            </p14:nvContentPartPr>
            <p14:xfrm>
              <a:off x="9258501" y="2386611"/>
              <a:ext cx="159480" cy="219600"/>
            </p14:xfrm>
          </p:contentPart>
        </mc:Choice>
        <mc:Fallback>
          <p:pic>
            <p:nvPicPr>
              <p:cNvPr id="12" name="Ink 11">
                <a:extLst>
                  <a:ext uri="{FF2B5EF4-FFF2-40B4-BE49-F238E27FC236}">
                    <a16:creationId xmlns:a16="http://schemas.microsoft.com/office/drawing/2014/main" id="{9BE02808-4A03-44B9-A318-F76C27C47501}"/>
                  </a:ext>
                </a:extLst>
              </p:cNvPr>
              <p:cNvPicPr/>
              <p:nvPr/>
            </p:nvPicPr>
            <p:blipFill>
              <a:blip r:embed="rId15"/>
              <a:stretch>
                <a:fillRect/>
              </a:stretch>
            </p:blipFill>
            <p:spPr>
              <a:xfrm>
                <a:off x="9249501" y="2377611"/>
                <a:ext cx="177120" cy="23724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16" name="Ink 15">
                <a:extLst>
                  <a:ext uri="{FF2B5EF4-FFF2-40B4-BE49-F238E27FC236}">
                    <a16:creationId xmlns:a16="http://schemas.microsoft.com/office/drawing/2014/main" id="{CE109112-C214-45DC-A97D-AE85506D287C}"/>
                  </a:ext>
                </a:extLst>
              </p14:cNvPr>
              <p14:cNvContentPartPr/>
              <p14:nvPr/>
            </p14:nvContentPartPr>
            <p14:xfrm>
              <a:off x="10794261" y="2393811"/>
              <a:ext cx="153720" cy="236880"/>
            </p14:xfrm>
          </p:contentPart>
        </mc:Choice>
        <mc:Fallback>
          <p:pic>
            <p:nvPicPr>
              <p:cNvPr id="16" name="Ink 15">
                <a:extLst>
                  <a:ext uri="{FF2B5EF4-FFF2-40B4-BE49-F238E27FC236}">
                    <a16:creationId xmlns:a16="http://schemas.microsoft.com/office/drawing/2014/main" id="{CE109112-C214-45DC-A97D-AE85506D287C}"/>
                  </a:ext>
                </a:extLst>
              </p:cNvPr>
              <p:cNvPicPr/>
              <p:nvPr/>
            </p:nvPicPr>
            <p:blipFill>
              <a:blip r:embed="rId17"/>
              <a:stretch>
                <a:fillRect/>
              </a:stretch>
            </p:blipFill>
            <p:spPr>
              <a:xfrm>
                <a:off x="10785261" y="2384811"/>
                <a:ext cx="171360" cy="25452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7" name="Ink 16">
                <a:extLst>
                  <a:ext uri="{FF2B5EF4-FFF2-40B4-BE49-F238E27FC236}">
                    <a16:creationId xmlns:a16="http://schemas.microsoft.com/office/drawing/2014/main" id="{71A30910-5848-4023-B697-3EAB68375A55}"/>
                  </a:ext>
                </a:extLst>
              </p14:cNvPr>
              <p14:cNvContentPartPr/>
              <p14:nvPr/>
            </p14:nvContentPartPr>
            <p14:xfrm>
              <a:off x="10131861" y="2471931"/>
              <a:ext cx="203400" cy="152640"/>
            </p14:xfrm>
          </p:contentPart>
        </mc:Choice>
        <mc:Fallback>
          <p:pic>
            <p:nvPicPr>
              <p:cNvPr id="17" name="Ink 16">
                <a:extLst>
                  <a:ext uri="{FF2B5EF4-FFF2-40B4-BE49-F238E27FC236}">
                    <a16:creationId xmlns:a16="http://schemas.microsoft.com/office/drawing/2014/main" id="{71A30910-5848-4023-B697-3EAB68375A55}"/>
                  </a:ext>
                </a:extLst>
              </p:cNvPr>
              <p:cNvPicPr/>
              <p:nvPr/>
            </p:nvPicPr>
            <p:blipFill>
              <a:blip r:embed="rId19"/>
              <a:stretch>
                <a:fillRect/>
              </a:stretch>
            </p:blipFill>
            <p:spPr>
              <a:xfrm>
                <a:off x="10122861" y="2462931"/>
                <a:ext cx="221040" cy="170280"/>
              </a:xfrm>
              <a:prstGeom prst="rect">
                <a:avLst/>
              </a:prstGeom>
            </p:spPr>
          </p:pic>
        </mc:Fallback>
      </mc:AlternateContent>
      <p:graphicFrame>
        <p:nvGraphicFramePr>
          <p:cNvPr id="18" name="Table 18">
            <a:extLst>
              <a:ext uri="{FF2B5EF4-FFF2-40B4-BE49-F238E27FC236}">
                <a16:creationId xmlns:a16="http://schemas.microsoft.com/office/drawing/2014/main" id="{79BDCF39-9F7C-4348-BA7E-7CDEF7604304}"/>
              </a:ext>
            </a:extLst>
          </p:cNvPr>
          <p:cNvGraphicFramePr>
            <a:graphicFrameLocks noGrp="1"/>
          </p:cNvGraphicFramePr>
          <p:nvPr>
            <p:extLst>
              <p:ext uri="{D42A27DB-BD31-4B8C-83A1-F6EECF244321}">
                <p14:modId xmlns:p14="http://schemas.microsoft.com/office/powerpoint/2010/main" val="2177598070"/>
              </p:ext>
            </p:extLst>
          </p:nvPr>
        </p:nvGraphicFramePr>
        <p:xfrm>
          <a:off x="71742" y="942107"/>
          <a:ext cx="7838559" cy="1854200"/>
        </p:xfrm>
        <a:graphic>
          <a:graphicData uri="http://schemas.openxmlformats.org/drawingml/2006/table">
            <a:tbl>
              <a:tblPr firstRow="1" bandRow="1">
                <a:tableStyleId>{5C22544A-7EE6-4342-B048-85BDC9FD1C3A}</a:tableStyleId>
              </a:tblPr>
              <a:tblGrid>
                <a:gridCol w="2612853">
                  <a:extLst>
                    <a:ext uri="{9D8B030D-6E8A-4147-A177-3AD203B41FA5}">
                      <a16:colId xmlns:a16="http://schemas.microsoft.com/office/drawing/2014/main" val="4055235012"/>
                    </a:ext>
                  </a:extLst>
                </a:gridCol>
                <a:gridCol w="2612853">
                  <a:extLst>
                    <a:ext uri="{9D8B030D-6E8A-4147-A177-3AD203B41FA5}">
                      <a16:colId xmlns:a16="http://schemas.microsoft.com/office/drawing/2014/main" val="3301248455"/>
                    </a:ext>
                  </a:extLst>
                </a:gridCol>
                <a:gridCol w="2612853">
                  <a:extLst>
                    <a:ext uri="{9D8B030D-6E8A-4147-A177-3AD203B41FA5}">
                      <a16:colId xmlns:a16="http://schemas.microsoft.com/office/drawing/2014/main" val="3343145971"/>
                    </a:ext>
                  </a:extLst>
                </a:gridCol>
              </a:tblGrid>
              <a:tr h="370840">
                <a:tc>
                  <a:txBody>
                    <a:bodyPr/>
                    <a:lstStyle/>
                    <a:p>
                      <a:pPr algn="ctr"/>
                      <a:r>
                        <a:rPr lang="en-IN" dirty="0"/>
                        <a:t>Index</a:t>
                      </a:r>
                    </a:p>
                  </a:txBody>
                  <a:tcPr/>
                </a:tc>
                <a:tc>
                  <a:txBody>
                    <a:bodyPr/>
                    <a:lstStyle/>
                    <a:p>
                      <a:pPr algn="ctr"/>
                      <a:r>
                        <a:rPr lang="en-IN" dirty="0"/>
                        <a:t>Left Child Index</a:t>
                      </a:r>
                    </a:p>
                  </a:txBody>
                  <a:tcPr/>
                </a:tc>
                <a:tc>
                  <a:txBody>
                    <a:bodyPr/>
                    <a:lstStyle/>
                    <a:p>
                      <a:pPr algn="ctr"/>
                      <a:r>
                        <a:rPr lang="en-IN" dirty="0"/>
                        <a:t>Right Child Index</a:t>
                      </a:r>
                    </a:p>
                  </a:txBody>
                  <a:tcPr/>
                </a:tc>
                <a:extLst>
                  <a:ext uri="{0D108BD9-81ED-4DB2-BD59-A6C34878D82A}">
                    <a16:rowId xmlns:a16="http://schemas.microsoft.com/office/drawing/2014/main" val="3664665067"/>
                  </a:ext>
                </a:extLst>
              </a:tr>
              <a:tr h="370840">
                <a:tc>
                  <a:txBody>
                    <a:bodyPr/>
                    <a:lstStyle/>
                    <a:p>
                      <a:pPr algn="ctr"/>
                      <a:r>
                        <a:rPr lang="en-IN" dirty="0"/>
                        <a:t>0</a:t>
                      </a:r>
                    </a:p>
                  </a:txBody>
                  <a:tcPr/>
                </a:tc>
                <a:tc>
                  <a:txBody>
                    <a:bodyPr/>
                    <a:lstStyle/>
                    <a:p>
                      <a:pPr algn="ctr"/>
                      <a:r>
                        <a:rPr lang="en-IN" dirty="0"/>
                        <a:t>1</a:t>
                      </a:r>
                    </a:p>
                  </a:txBody>
                  <a:tcPr/>
                </a:tc>
                <a:tc>
                  <a:txBody>
                    <a:bodyPr/>
                    <a:lstStyle/>
                    <a:p>
                      <a:pPr algn="ctr"/>
                      <a:r>
                        <a:rPr lang="en-IN" dirty="0"/>
                        <a:t>2</a:t>
                      </a:r>
                    </a:p>
                  </a:txBody>
                  <a:tcPr/>
                </a:tc>
                <a:extLst>
                  <a:ext uri="{0D108BD9-81ED-4DB2-BD59-A6C34878D82A}">
                    <a16:rowId xmlns:a16="http://schemas.microsoft.com/office/drawing/2014/main" val="159694750"/>
                  </a:ext>
                </a:extLst>
              </a:tr>
              <a:tr h="370840">
                <a:tc>
                  <a:txBody>
                    <a:bodyPr/>
                    <a:lstStyle/>
                    <a:p>
                      <a:pPr algn="ctr"/>
                      <a:r>
                        <a:rPr lang="en-IN" dirty="0"/>
                        <a:t>1</a:t>
                      </a:r>
                    </a:p>
                  </a:txBody>
                  <a:tcPr/>
                </a:tc>
                <a:tc>
                  <a:txBody>
                    <a:bodyPr/>
                    <a:lstStyle/>
                    <a:p>
                      <a:pPr algn="ctr"/>
                      <a:r>
                        <a:rPr lang="en-IN" dirty="0"/>
                        <a:t>3</a:t>
                      </a:r>
                    </a:p>
                  </a:txBody>
                  <a:tcPr/>
                </a:tc>
                <a:tc>
                  <a:txBody>
                    <a:bodyPr/>
                    <a:lstStyle/>
                    <a:p>
                      <a:pPr algn="ctr"/>
                      <a:r>
                        <a:rPr lang="en-IN" dirty="0"/>
                        <a:t>4</a:t>
                      </a:r>
                    </a:p>
                  </a:txBody>
                  <a:tcPr/>
                </a:tc>
                <a:extLst>
                  <a:ext uri="{0D108BD9-81ED-4DB2-BD59-A6C34878D82A}">
                    <a16:rowId xmlns:a16="http://schemas.microsoft.com/office/drawing/2014/main" val="2741210517"/>
                  </a:ext>
                </a:extLst>
              </a:tr>
              <a:tr h="370840">
                <a:tc>
                  <a:txBody>
                    <a:bodyPr/>
                    <a:lstStyle/>
                    <a:p>
                      <a:pPr algn="ctr"/>
                      <a:r>
                        <a:rPr lang="en-IN" dirty="0"/>
                        <a:t>2</a:t>
                      </a:r>
                    </a:p>
                  </a:txBody>
                  <a:tcPr/>
                </a:tc>
                <a:tc>
                  <a:txBody>
                    <a:bodyPr/>
                    <a:lstStyle/>
                    <a:p>
                      <a:pPr algn="ctr"/>
                      <a:r>
                        <a:rPr lang="en-IN" dirty="0"/>
                        <a:t>5</a:t>
                      </a:r>
                    </a:p>
                  </a:txBody>
                  <a:tcPr/>
                </a:tc>
                <a:tc>
                  <a:txBody>
                    <a:bodyPr/>
                    <a:lstStyle/>
                    <a:p>
                      <a:pPr algn="ctr"/>
                      <a:r>
                        <a:rPr lang="en-IN" dirty="0"/>
                        <a:t>6</a:t>
                      </a:r>
                    </a:p>
                  </a:txBody>
                  <a:tcPr/>
                </a:tc>
                <a:extLst>
                  <a:ext uri="{0D108BD9-81ED-4DB2-BD59-A6C34878D82A}">
                    <a16:rowId xmlns:a16="http://schemas.microsoft.com/office/drawing/2014/main" val="2267237026"/>
                  </a:ext>
                </a:extLst>
              </a:tr>
              <a:tr h="370840">
                <a:tc>
                  <a:txBody>
                    <a:bodyPr/>
                    <a:lstStyle/>
                    <a:p>
                      <a:pPr algn="ctr"/>
                      <a:r>
                        <a:rPr lang="en-IN" dirty="0" err="1"/>
                        <a:t>i</a:t>
                      </a:r>
                      <a:endParaRPr lang="en-IN" dirty="0"/>
                    </a:p>
                  </a:txBody>
                  <a:tcPr/>
                </a:tc>
                <a:tc>
                  <a:txBody>
                    <a:bodyPr/>
                    <a:lstStyle/>
                    <a:p>
                      <a:pPr algn="ctr"/>
                      <a:r>
                        <a:rPr lang="en-IN" dirty="0"/>
                        <a:t>2*</a:t>
                      </a:r>
                      <a:r>
                        <a:rPr lang="en-IN" dirty="0" err="1"/>
                        <a:t>i</a:t>
                      </a:r>
                      <a:r>
                        <a:rPr lang="en-IN" dirty="0"/>
                        <a:t> + 1</a:t>
                      </a:r>
                    </a:p>
                  </a:txBody>
                  <a:tcPr/>
                </a:tc>
                <a:tc>
                  <a:txBody>
                    <a:bodyPr/>
                    <a:lstStyle/>
                    <a:p>
                      <a:pPr algn="ctr"/>
                      <a:r>
                        <a:rPr lang="en-IN" dirty="0"/>
                        <a:t>2i+2</a:t>
                      </a:r>
                    </a:p>
                  </a:txBody>
                  <a:tcPr/>
                </a:tc>
                <a:extLst>
                  <a:ext uri="{0D108BD9-81ED-4DB2-BD59-A6C34878D82A}">
                    <a16:rowId xmlns:a16="http://schemas.microsoft.com/office/drawing/2014/main" val="3267687711"/>
                  </a:ext>
                </a:extLst>
              </a:tr>
            </a:tbl>
          </a:graphicData>
        </a:graphic>
      </p:graphicFrame>
      <mc:AlternateContent xmlns:mc="http://schemas.openxmlformats.org/markup-compatibility/2006">
        <mc:Choice xmlns:p14="http://schemas.microsoft.com/office/powerpoint/2010/main" Requires="p14">
          <p:contentPart p14:bwMode="auto" r:id="rId20">
            <p14:nvContentPartPr>
              <p14:cNvPr id="109" name="Ink 108">
                <a:extLst>
                  <a:ext uri="{FF2B5EF4-FFF2-40B4-BE49-F238E27FC236}">
                    <a16:creationId xmlns:a16="http://schemas.microsoft.com/office/drawing/2014/main" id="{7FC5C69E-26DB-4E60-B7C7-85B3BDA43C95}"/>
                  </a:ext>
                </a:extLst>
              </p14:cNvPr>
              <p14:cNvContentPartPr/>
              <p14:nvPr/>
            </p14:nvContentPartPr>
            <p14:xfrm>
              <a:off x="231141" y="2888451"/>
              <a:ext cx="9076680" cy="2403000"/>
            </p14:xfrm>
          </p:contentPart>
        </mc:Choice>
        <mc:Fallback>
          <p:pic>
            <p:nvPicPr>
              <p:cNvPr id="109" name="Ink 108">
                <a:extLst>
                  <a:ext uri="{FF2B5EF4-FFF2-40B4-BE49-F238E27FC236}">
                    <a16:creationId xmlns:a16="http://schemas.microsoft.com/office/drawing/2014/main" id="{7FC5C69E-26DB-4E60-B7C7-85B3BDA43C95}"/>
                  </a:ext>
                </a:extLst>
              </p:cNvPr>
              <p:cNvPicPr/>
              <p:nvPr/>
            </p:nvPicPr>
            <p:blipFill>
              <a:blip r:embed="rId21"/>
              <a:stretch>
                <a:fillRect/>
              </a:stretch>
            </p:blipFill>
            <p:spPr>
              <a:xfrm>
                <a:off x="222141" y="2879451"/>
                <a:ext cx="9094320" cy="2420640"/>
              </a:xfrm>
              <a:prstGeom prst="rect">
                <a:avLst/>
              </a:prstGeom>
            </p:spPr>
          </p:pic>
        </mc:Fallback>
      </mc:AlternateContent>
    </p:spTree>
    <p:extLst>
      <p:ext uri="{BB962C8B-B14F-4D97-AF65-F5344CB8AC3E}">
        <p14:creationId xmlns:p14="http://schemas.microsoft.com/office/powerpoint/2010/main" val="14262052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12DE9-A157-4B7A-9E58-873D4A034B11}"/>
              </a:ext>
            </a:extLst>
          </p:cNvPr>
          <p:cNvSpPr>
            <a:spLocks noGrp="1"/>
          </p:cNvSpPr>
          <p:nvPr>
            <p:ph type="title"/>
          </p:nvPr>
        </p:nvSpPr>
        <p:spPr/>
        <p:txBody>
          <a:bodyPr/>
          <a:lstStyle/>
          <a:p>
            <a:r>
              <a:rPr lang="en-IN" dirty="0"/>
              <a:t>Implementation</a:t>
            </a:r>
          </a:p>
        </p:txBody>
      </p:sp>
      <mc:AlternateContent xmlns:mc="http://schemas.openxmlformats.org/markup-compatibility/2006">
        <mc:Choice xmlns:p14="http://schemas.microsoft.com/office/powerpoint/2010/main" Requires="p14">
          <p:contentPart p14:bwMode="auto" r:id="rId2">
            <p14:nvContentPartPr>
              <p14:cNvPr id="3" name="Ink 2">
                <a:extLst>
                  <a:ext uri="{FF2B5EF4-FFF2-40B4-BE49-F238E27FC236}">
                    <a16:creationId xmlns:a16="http://schemas.microsoft.com/office/drawing/2014/main" id="{322D1040-DFFA-4169-B750-520F2F103DAB}"/>
                  </a:ext>
                </a:extLst>
              </p14:cNvPr>
              <p14:cNvContentPartPr/>
              <p14:nvPr/>
            </p14:nvContentPartPr>
            <p14:xfrm>
              <a:off x="9775461" y="692451"/>
              <a:ext cx="10080" cy="2520"/>
            </p14:xfrm>
          </p:contentPart>
        </mc:Choice>
        <mc:Fallback>
          <p:pic>
            <p:nvPicPr>
              <p:cNvPr id="3" name="Ink 2">
                <a:extLst>
                  <a:ext uri="{FF2B5EF4-FFF2-40B4-BE49-F238E27FC236}">
                    <a16:creationId xmlns:a16="http://schemas.microsoft.com/office/drawing/2014/main" id="{322D1040-DFFA-4169-B750-520F2F103DAB}"/>
                  </a:ext>
                </a:extLst>
              </p:cNvPr>
              <p:cNvPicPr/>
              <p:nvPr/>
            </p:nvPicPr>
            <p:blipFill>
              <a:blip r:embed="rId3"/>
              <a:stretch>
                <a:fillRect/>
              </a:stretch>
            </p:blipFill>
            <p:spPr>
              <a:xfrm>
                <a:off x="9766461" y="683451"/>
                <a:ext cx="27720" cy="2016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8" name="Ink 7">
                <a:extLst>
                  <a:ext uri="{FF2B5EF4-FFF2-40B4-BE49-F238E27FC236}">
                    <a16:creationId xmlns:a16="http://schemas.microsoft.com/office/drawing/2014/main" id="{E0153E36-6E0D-4859-8DE4-F91DD5408E17}"/>
                  </a:ext>
                </a:extLst>
              </p14:cNvPr>
              <p14:cNvContentPartPr/>
              <p14:nvPr/>
            </p14:nvContentPartPr>
            <p14:xfrm>
              <a:off x="8429241" y="830956"/>
              <a:ext cx="2646360" cy="1663200"/>
            </p14:xfrm>
          </p:contentPart>
        </mc:Choice>
        <mc:Fallback>
          <p:pic>
            <p:nvPicPr>
              <p:cNvPr id="8" name="Ink 7">
                <a:extLst>
                  <a:ext uri="{FF2B5EF4-FFF2-40B4-BE49-F238E27FC236}">
                    <a16:creationId xmlns:a16="http://schemas.microsoft.com/office/drawing/2014/main" id="{E0153E36-6E0D-4859-8DE4-F91DD5408E17}"/>
                  </a:ext>
                </a:extLst>
              </p:cNvPr>
              <p:cNvPicPr/>
              <p:nvPr/>
            </p:nvPicPr>
            <p:blipFill>
              <a:blip r:embed="rId5"/>
              <a:stretch>
                <a:fillRect/>
              </a:stretch>
            </p:blipFill>
            <p:spPr>
              <a:xfrm>
                <a:off x="8420241" y="821956"/>
                <a:ext cx="2664000" cy="168084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4" name="Ink 3">
                <a:extLst>
                  <a:ext uri="{FF2B5EF4-FFF2-40B4-BE49-F238E27FC236}">
                    <a16:creationId xmlns:a16="http://schemas.microsoft.com/office/drawing/2014/main" id="{FA77F161-9576-4A4E-8B69-FCC7D19626CA}"/>
                  </a:ext>
                </a:extLst>
              </p14:cNvPr>
              <p14:cNvContentPartPr/>
              <p14:nvPr/>
            </p14:nvContentPartPr>
            <p14:xfrm>
              <a:off x="9115581" y="647451"/>
              <a:ext cx="202680" cy="175680"/>
            </p14:xfrm>
          </p:contentPart>
        </mc:Choice>
        <mc:Fallback>
          <p:pic>
            <p:nvPicPr>
              <p:cNvPr id="4" name="Ink 3">
                <a:extLst>
                  <a:ext uri="{FF2B5EF4-FFF2-40B4-BE49-F238E27FC236}">
                    <a16:creationId xmlns:a16="http://schemas.microsoft.com/office/drawing/2014/main" id="{FA77F161-9576-4A4E-8B69-FCC7D19626CA}"/>
                  </a:ext>
                </a:extLst>
              </p:cNvPr>
              <p:cNvPicPr/>
              <p:nvPr/>
            </p:nvPicPr>
            <p:blipFill>
              <a:blip r:embed="rId7"/>
              <a:stretch>
                <a:fillRect/>
              </a:stretch>
            </p:blipFill>
            <p:spPr>
              <a:xfrm>
                <a:off x="9106581" y="638451"/>
                <a:ext cx="220320" cy="19332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9" name="Ink 8">
                <a:extLst>
                  <a:ext uri="{FF2B5EF4-FFF2-40B4-BE49-F238E27FC236}">
                    <a16:creationId xmlns:a16="http://schemas.microsoft.com/office/drawing/2014/main" id="{98AFA042-A053-4FAE-9F5C-1BEC8E67AD7C}"/>
                  </a:ext>
                </a:extLst>
              </p14:cNvPr>
              <p14:cNvContentPartPr/>
              <p14:nvPr/>
            </p14:nvContentPartPr>
            <p14:xfrm>
              <a:off x="8816061" y="1298691"/>
              <a:ext cx="244080" cy="169200"/>
            </p14:xfrm>
          </p:contentPart>
        </mc:Choice>
        <mc:Fallback>
          <p:pic>
            <p:nvPicPr>
              <p:cNvPr id="9" name="Ink 8">
                <a:extLst>
                  <a:ext uri="{FF2B5EF4-FFF2-40B4-BE49-F238E27FC236}">
                    <a16:creationId xmlns:a16="http://schemas.microsoft.com/office/drawing/2014/main" id="{98AFA042-A053-4FAE-9F5C-1BEC8E67AD7C}"/>
                  </a:ext>
                </a:extLst>
              </p:cNvPr>
              <p:cNvPicPr/>
              <p:nvPr/>
            </p:nvPicPr>
            <p:blipFill>
              <a:blip r:embed="rId9"/>
              <a:stretch>
                <a:fillRect/>
              </a:stretch>
            </p:blipFill>
            <p:spPr>
              <a:xfrm>
                <a:off x="8807061" y="1289691"/>
                <a:ext cx="261720" cy="18684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10" name="Ink 9">
                <a:extLst>
                  <a:ext uri="{FF2B5EF4-FFF2-40B4-BE49-F238E27FC236}">
                    <a16:creationId xmlns:a16="http://schemas.microsoft.com/office/drawing/2014/main" id="{E6EB1D98-A19A-42DE-B95E-6FD9EA5F8601}"/>
                  </a:ext>
                </a:extLst>
              </p14:cNvPr>
              <p14:cNvContentPartPr/>
              <p14:nvPr/>
            </p14:nvContentPartPr>
            <p14:xfrm>
              <a:off x="10290261" y="1169451"/>
              <a:ext cx="266400" cy="106920"/>
            </p14:xfrm>
          </p:contentPart>
        </mc:Choice>
        <mc:Fallback>
          <p:pic>
            <p:nvPicPr>
              <p:cNvPr id="10" name="Ink 9">
                <a:extLst>
                  <a:ext uri="{FF2B5EF4-FFF2-40B4-BE49-F238E27FC236}">
                    <a16:creationId xmlns:a16="http://schemas.microsoft.com/office/drawing/2014/main" id="{E6EB1D98-A19A-42DE-B95E-6FD9EA5F8601}"/>
                  </a:ext>
                </a:extLst>
              </p:cNvPr>
              <p:cNvPicPr/>
              <p:nvPr/>
            </p:nvPicPr>
            <p:blipFill>
              <a:blip r:embed="rId11"/>
              <a:stretch>
                <a:fillRect/>
              </a:stretch>
            </p:blipFill>
            <p:spPr>
              <a:xfrm>
                <a:off x="10281261" y="1160451"/>
                <a:ext cx="284040" cy="12456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12" name="Ink 11">
                <a:extLst>
                  <a:ext uri="{FF2B5EF4-FFF2-40B4-BE49-F238E27FC236}">
                    <a16:creationId xmlns:a16="http://schemas.microsoft.com/office/drawing/2014/main" id="{9BE02808-4A03-44B9-A318-F76C27C47501}"/>
                  </a:ext>
                </a:extLst>
              </p14:cNvPr>
              <p14:cNvContentPartPr/>
              <p14:nvPr/>
            </p14:nvContentPartPr>
            <p14:xfrm>
              <a:off x="9258501" y="2386611"/>
              <a:ext cx="159480" cy="219600"/>
            </p14:xfrm>
          </p:contentPart>
        </mc:Choice>
        <mc:Fallback>
          <p:pic>
            <p:nvPicPr>
              <p:cNvPr id="12" name="Ink 11">
                <a:extLst>
                  <a:ext uri="{FF2B5EF4-FFF2-40B4-BE49-F238E27FC236}">
                    <a16:creationId xmlns:a16="http://schemas.microsoft.com/office/drawing/2014/main" id="{9BE02808-4A03-44B9-A318-F76C27C47501}"/>
                  </a:ext>
                </a:extLst>
              </p:cNvPr>
              <p:cNvPicPr/>
              <p:nvPr/>
            </p:nvPicPr>
            <p:blipFill>
              <a:blip r:embed="rId13"/>
              <a:stretch>
                <a:fillRect/>
              </a:stretch>
            </p:blipFill>
            <p:spPr>
              <a:xfrm>
                <a:off x="9249501" y="2377611"/>
                <a:ext cx="177120" cy="23724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16" name="Ink 15">
                <a:extLst>
                  <a:ext uri="{FF2B5EF4-FFF2-40B4-BE49-F238E27FC236}">
                    <a16:creationId xmlns:a16="http://schemas.microsoft.com/office/drawing/2014/main" id="{CE109112-C214-45DC-A97D-AE85506D287C}"/>
                  </a:ext>
                </a:extLst>
              </p14:cNvPr>
              <p14:cNvContentPartPr/>
              <p14:nvPr/>
            </p14:nvContentPartPr>
            <p14:xfrm>
              <a:off x="10794261" y="2393811"/>
              <a:ext cx="153720" cy="236880"/>
            </p14:xfrm>
          </p:contentPart>
        </mc:Choice>
        <mc:Fallback>
          <p:pic>
            <p:nvPicPr>
              <p:cNvPr id="16" name="Ink 15">
                <a:extLst>
                  <a:ext uri="{FF2B5EF4-FFF2-40B4-BE49-F238E27FC236}">
                    <a16:creationId xmlns:a16="http://schemas.microsoft.com/office/drawing/2014/main" id="{CE109112-C214-45DC-A97D-AE85506D287C}"/>
                  </a:ext>
                </a:extLst>
              </p:cNvPr>
              <p:cNvPicPr/>
              <p:nvPr/>
            </p:nvPicPr>
            <p:blipFill>
              <a:blip r:embed="rId15"/>
              <a:stretch>
                <a:fillRect/>
              </a:stretch>
            </p:blipFill>
            <p:spPr>
              <a:xfrm>
                <a:off x="10785261" y="2384811"/>
                <a:ext cx="171360" cy="25452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17" name="Ink 16">
                <a:extLst>
                  <a:ext uri="{FF2B5EF4-FFF2-40B4-BE49-F238E27FC236}">
                    <a16:creationId xmlns:a16="http://schemas.microsoft.com/office/drawing/2014/main" id="{71A30910-5848-4023-B697-3EAB68375A55}"/>
                  </a:ext>
                </a:extLst>
              </p14:cNvPr>
              <p14:cNvContentPartPr/>
              <p14:nvPr/>
            </p14:nvContentPartPr>
            <p14:xfrm>
              <a:off x="10131861" y="2471931"/>
              <a:ext cx="203400" cy="152640"/>
            </p14:xfrm>
          </p:contentPart>
        </mc:Choice>
        <mc:Fallback>
          <p:pic>
            <p:nvPicPr>
              <p:cNvPr id="17" name="Ink 16">
                <a:extLst>
                  <a:ext uri="{FF2B5EF4-FFF2-40B4-BE49-F238E27FC236}">
                    <a16:creationId xmlns:a16="http://schemas.microsoft.com/office/drawing/2014/main" id="{71A30910-5848-4023-B697-3EAB68375A55}"/>
                  </a:ext>
                </a:extLst>
              </p:cNvPr>
              <p:cNvPicPr/>
              <p:nvPr/>
            </p:nvPicPr>
            <p:blipFill>
              <a:blip r:embed="rId17"/>
              <a:stretch>
                <a:fillRect/>
              </a:stretch>
            </p:blipFill>
            <p:spPr>
              <a:xfrm>
                <a:off x="10122861" y="2462931"/>
                <a:ext cx="221040" cy="17028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20" name="Ink 19">
                <a:extLst>
                  <a:ext uri="{FF2B5EF4-FFF2-40B4-BE49-F238E27FC236}">
                    <a16:creationId xmlns:a16="http://schemas.microsoft.com/office/drawing/2014/main" id="{FE8535E6-D677-4687-A979-AF3F6056F235}"/>
                  </a:ext>
                </a:extLst>
              </p14:cNvPr>
              <p14:cNvContentPartPr/>
              <p14:nvPr/>
            </p14:nvContentPartPr>
            <p14:xfrm>
              <a:off x="1879221" y="883971"/>
              <a:ext cx="426600" cy="131040"/>
            </p14:xfrm>
          </p:contentPart>
        </mc:Choice>
        <mc:Fallback>
          <p:pic>
            <p:nvPicPr>
              <p:cNvPr id="20" name="Ink 19">
                <a:extLst>
                  <a:ext uri="{FF2B5EF4-FFF2-40B4-BE49-F238E27FC236}">
                    <a16:creationId xmlns:a16="http://schemas.microsoft.com/office/drawing/2014/main" id="{FE8535E6-D677-4687-A979-AF3F6056F235}"/>
                  </a:ext>
                </a:extLst>
              </p:cNvPr>
              <p:cNvPicPr/>
              <p:nvPr/>
            </p:nvPicPr>
            <p:blipFill>
              <a:blip r:embed="rId19"/>
              <a:stretch>
                <a:fillRect/>
              </a:stretch>
            </p:blipFill>
            <p:spPr>
              <a:xfrm>
                <a:off x="1870221" y="874971"/>
                <a:ext cx="444240" cy="14868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21" name="Ink 20">
                <a:extLst>
                  <a:ext uri="{FF2B5EF4-FFF2-40B4-BE49-F238E27FC236}">
                    <a16:creationId xmlns:a16="http://schemas.microsoft.com/office/drawing/2014/main" id="{48267F46-B161-4455-A3E8-57D8887A418B}"/>
                  </a:ext>
                </a:extLst>
              </p14:cNvPr>
              <p14:cNvContentPartPr/>
              <p14:nvPr/>
            </p14:nvContentPartPr>
            <p14:xfrm>
              <a:off x="291261" y="717291"/>
              <a:ext cx="1219680" cy="552960"/>
            </p14:xfrm>
          </p:contentPart>
        </mc:Choice>
        <mc:Fallback>
          <p:pic>
            <p:nvPicPr>
              <p:cNvPr id="21" name="Ink 20">
                <a:extLst>
                  <a:ext uri="{FF2B5EF4-FFF2-40B4-BE49-F238E27FC236}">
                    <a16:creationId xmlns:a16="http://schemas.microsoft.com/office/drawing/2014/main" id="{48267F46-B161-4455-A3E8-57D8887A418B}"/>
                  </a:ext>
                </a:extLst>
              </p:cNvPr>
              <p:cNvPicPr/>
              <p:nvPr/>
            </p:nvPicPr>
            <p:blipFill>
              <a:blip r:embed="rId21"/>
              <a:stretch>
                <a:fillRect/>
              </a:stretch>
            </p:blipFill>
            <p:spPr>
              <a:xfrm>
                <a:off x="282261" y="708291"/>
                <a:ext cx="1237320" cy="57060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34" name="Ink 33">
                <a:extLst>
                  <a:ext uri="{FF2B5EF4-FFF2-40B4-BE49-F238E27FC236}">
                    <a16:creationId xmlns:a16="http://schemas.microsoft.com/office/drawing/2014/main" id="{5F032A9B-04EC-47E9-B88E-A2B66535DC8F}"/>
                  </a:ext>
                </a:extLst>
              </p14:cNvPr>
              <p14:cNvContentPartPr/>
              <p14:nvPr/>
            </p14:nvContentPartPr>
            <p14:xfrm>
              <a:off x="2743221" y="494091"/>
              <a:ext cx="3339000" cy="818280"/>
            </p14:xfrm>
          </p:contentPart>
        </mc:Choice>
        <mc:Fallback>
          <p:pic>
            <p:nvPicPr>
              <p:cNvPr id="34" name="Ink 33">
                <a:extLst>
                  <a:ext uri="{FF2B5EF4-FFF2-40B4-BE49-F238E27FC236}">
                    <a16:creationId xmlns:a16="http://schemas.microsoft.com/office/drawing/2014/main" id="{5F032A9B-04EC-47E9-B88E-A2B66535DC8F}"/>
                  </a:ext>
                </a:extLst>
              </p:cNvPr>
              <p:cNvPicPr/>
              <p:nvPr/>
            </p:nvPicPr>
            <p:blipFill>
              <a:blip r:embed="rId23"/>
              <a:stretch>
                <a:fillRect/>
              </a:stretch>
            </p:blipFill>
            <p:spPr>
              <a:xfrm>
                <a:off x="2734221" y="485091"/>
                <a:ext cx="3356640" cy="83592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41" name="Ink 40">
                <a:extLst>
                  <a:ext uri="{FF2B5EF4-FFF2-40B4-BE49-F238E27FC236}">
                    <a16:creationId xmlns:a16="http://schemas.microsoft.com/office/drawing/2014/main" id="{067B85BB-F030-4C48-9135-432ACF75EB6A}"/>
                  </a:ext>
                </a:extLst>
              </p14:cNvPr>
              <p14:cNvContentPartPr/>
              <p14:nvPr/>
            </p14:nvContentPartPr>
            <p14:xfrm>
              <a:off x="2050221" y="1701171"/>
              <a:ext cx="349200" cy="146520"/>
            </p14:xfrm>
          </p:contentPart>
        </mc:Choice>
        <mc:Fallback>
          <p:pic>
            <p:nvPicPr>
              <p:cNvPr id="41" name="Ink 40">
                <a:extLst>
                  <a:ext uri="{FF2B5EF4-FFF2-40B4-BE49-F238E27FC236}">
                    <a16:creationId xmlns:a16="http://schemas.microsoft.com/office/drawing/2014/main" id="{067B85BB-F030-4C48-9135-432ACF75EB6A}"/>
                  </a:ext>
                </a:extLst>
              </p:cNvPr>
              <p:cNvPicPr/>
              <p:nvPr/>
            </p:nvPicPr>
            <p:blipFill>
              <a:blip r:embed="rId25"/>
              <a:stretch>
                <a:fillRect/>
              </a:stretch>
            </p:blipFill>
            <p:spPr>
              <a:xfrm>
                <a:off x="2041221" y="1692171"/>
                <a:ext cx="366840" cy="16416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43" name="Ink 42">
                <a:extLst>
                  <a:ext uri="{FF2B5EF4-FFF2-40B4-BE49-F238E27FC236}">
                    <a16:creationId xmlns:a16="http://schemas.microsoft.com/office/drawing/2014/main" id="{76000EEC-EB41-4F60-B696-D7CC5F751609}"/>
                  </a:ext>
                </a:extLst>
              </p14:cNvPr>
              <p14:cNvContentPartPr/>
              <p14:nvPr/>
            </p14:nvContentPartPr>
            <p14:xfrm>
              <a:off x="221781" y="1613691"/>
              <a:ext cx="1121400" cy="526320"/>
            </p14:xfrm>
          </p:contentPart>
        </mc:Choice>
        <mc:Fallback>
          <p:pic>
            <p:nvPicPr>
              <p:cNvPr id="43" name="Ink 42">
                <a:extLst>
                  <a:ext uri="{FF2B5EF4-FFF2-40B4-BE49-F238E27FC236}">
                    <a16:creationId xmlns:a16="http://schemas.microsoft.com/office/drawing/2014/main" id="{76000EEC-EB41-4F60-B696-D7CC5F751609}"/>
                  </a:ext>
                </a:extLst>
              </p:cNvPr>
              <p:cNvPicPr/>
              <p:nvPr/>
            </p:nvPicPr>
            <p:blipFill>
              <a:blip r:embed="rId27"/>
              <a:stretch>
                <a:fillRect/>
              </a:stretch>
            </p:blipFill>
            <p:spPr>
              <a:xfrm>
                <a:off x="212781" y="1604691"/>
                <a:ext cx="1139040" cy="54396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47" name="Ink 46">
                <a:extLst>
                  <a:ext uri="{FF2B5EF4-FFF2-40B4-BE49-F238E27FC236}">
                    <a16:creationId xmlns:a16="http://schemas.microsoft.com/office/drawing/2014/main" id="{EB4A441F-EA5B-490D-8CB5-E7C3E7403BD8}"/>
                  </a:ext>
                </a:extLst>
              </p14:cNvPr>
              <p14:cNvContentPartPr/>
              <p14:nvPr/>
            </p14:nvContentPartPr>
            <p14:xfrm>
              <a:off x="2800461" y="1599291"/>
              <a:ext cx="834480" cy="452160"/>
            </p14:xfrm>
          </p:contentPart>
        </mc:Choice>
        <mc:Fallback>
          <p:pic>
            <p:nvPicPr>
              <p:cNvPr id="47" name="Ink 46">
                <a:extLst>
                  <a:ext uri="{FF2B5EF4-FFF2-40B4-BE49-F238E27FC236}">
                    <a16:creationId xmlns:a16="http://schemas.microsoft.com/office/drawing/2014/main" id="{EB4A441F-EA5B-490D-8CB5-E7C3E7403BD8}"/>
                  </a:ext>
                </a:extLst>
              </p:cNvPr>
              <p:cNvPicPr/>
              <p:nvPr/>
            </p:nvPicPr>
            <p:blipFill>
              <a:blip r:embed="rId29"/>
              <a:stretch>
                <a:fillRect/>
              </a:stretch>
            </p:blipFill>
            <p:spPr>
              <a:xfrm>
                <a:off x="2791461" y="1590291"/>
                <a:ext cx="852120" cy="46980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54" name="Ink 53">
                <a:extLst>
                  <a:ext uri="{FF2B5EF4-FFF2-40B4-BE49-F238E27FC236}">
                    <a16:creationId xmlns:a16="http://schemas.microsoft.com/office/drawing/2014/main" id="{028AC76E-63CE-47CC-AE5D-EEDD5FB8FCB7}"/>
                  </a:ext>
                </a:extLst>
              </p14:cNvPr>
              <p14:cNvContentPartPr/>
              <p14:nvPr/>
            </p14:nvContentPartPr>
            <p14:xfrm>
              <a:off x="4038141" y="1455291"/>
              <a:ext cx="2196360" cy="611640"/>
            </p14:xfrm>
          </p:contentPart>
        </mc:Choice>
        <mc:Fallback>
          <p:pic>
            <p:nvPicPr>
              <p:cNvPr id="54" name="Ink 53">
                <a:extLst>
                  <a:ext uri="{FF2B5EF4-FFF2-40B4-BE49-F238E27FC236}">
                    <a16:creationId xmlns:a16="http://schemas.microsoft.com/office/drawing/2014/main" id="{028AC76E-63CE-47CC-AE5D-EEDD5FB8FCB7}"/>
                  </a:ext>
                </a:extLst>
              </p:cNvPr>
              <p:cNvPicPr/>
              <p:nvPr/>
            </p:nvPicPr>
            <p:blipFill>
              <a:blip r:embed="rId31"/>
              <a:stretch>
                <a:fillRect/>
              </a:stretch>
            </p:blipFill>
            <p:spPr>
              <a:xfrm>
                <a:off x="4029141" y="1446291"/>
                <a:ext cx="2214000" cy="629280"/>
              </a:xfrm>
              <a:prstGeom prst="rect">
                <a:avLst/>
              </a:prstGeom>
            </p:spPr>
          </p:pic>
        </mc:Fallback>
      </mc:AlternateContent>
      <p:graphicFrame>
        <p:nvGraphicFramePr>
          <p:cNvPr id="55" name="Table 55">
            <a:extLst>
              <a:ext uri="{FF2B5EF4-FFF2-40B4-BE49-F238E27FC236}">
                <a16:creationId xmlns:a16="http://schemas.microsoft.com/office/drawing/2014/main" id="{25769272-1990-4D69-9E38-1E8C7040A751}"/>
              </a:ext>
            </a:extLst>
          </p:cNvPr>
          <p:cNvGraphicFramePr>
            <a:graphicFrameLocks noGrp="1"/>
          </p:cNvGraphicFramePr>
          <p:nvPr>
            <p:extLst>
              <p:ext uri="{D42A27DB-BD31-4B8C-83A1-F6EECF244321}">
                <p14:modId xmlns:p14="http://schemas.microsoft.com/office/powerpoint/2010/main" val="423186753"/>
              </p:ext>
            </p:extLst>
          </p:nvPr>
        </p:nvGraphicFramePr>
        <p:xfrm>
          <a:off x="157933" y="2737611"/>
          <a:ext cx="8128000" cy="296672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1985943180"/>
                    </a:ext>
                  </a:extLst>
                </a:gridCol>
                <a:gridCol w="2032000">
                  <a:extLst>
                    <a:ext uri="{9D8B030D-6E8A-4147-A177-3AD203B41FA5}">
                      <a16:colId xmlns:a16="http://schemas.microsoft.com/office/drawing/2014/main" val="1570498430"/>
                    </a:ext>
                  </a:extLst>
                </a:gridCol>
                <a:gridCol w="2032000">
                  <a:extLst>
                    <a:ext uri="{9D8B030D-6E8A-4147-A177-3AD203B41FA5}">
                      <a16:colId xmlns:a16="http://schemas.microsoft.com/office/drawing/2014/main" val="1905321563"/>
                    </a:ext>
                  </a:extLst>
                </a:gridCol>
                <a:gridCol w="2032000">
                  <a:extLst>
                    <a:ext uri="{9D8B030D-6E8A-4147-A177-3AD203B41FA5}">
                      <a16:colId xmlns:a16="http://schemas.microsoft.com/office/drawing/2014/main" val="2192551281"/>
                    </a:ext>
                  </a:extLst>
                </a:gridCol>
              </a:tblGrid>
              <a:tr h="370840">
                <a:tc>
                  <a:txBody>
                    <a:bodyPr/>
                    <a:lstStyle/>
                    <a:p>
                      <a:pPr algn="ctr"/>
                      <a:r>
                        <a:rPr lang="en-IN" dirty="0"/>
                        <a:t>Child</a:t>
                      </a:r>
                    </a:p>
                  </a:txBody>
                  <a:tcPr/>
                </a:tc>
                <a:tc>
                  <a:txBody>
                    <a:bodyPr/>
                    <a:lstStyle/>
                    <a:p>
                      <a:pPr algn="ctr"/>
                      <a:r>
                        <a:rPr lang="en-IN" dirty="0"/>
                        <a:t>Eq1</a:t>
                      </a:r>
                    </a:p>
                  </a:txBody>
                  <a:tcPr/>
                </a:tc>
                <a:tc>
                  <a:txBody>
                    <a:bodyPr/>
                    <a:lstStyle/>
                    <a:p>
                      <a:pPr algn="ctr"/>
                      <a:r>
                        <a:rPr lang="en-IN" dirty="0"/>
                        <a:t>Eq2</a:t>
                      </a:r>
                    </a:p>
                  </a:txBody>
                  <a:tcPr/>
                </a:tc>
                <a:tc>
                  <a:txBody>
                    <a:bodyPr/>
                    <a:lstStyle/>
                    <a:p>
                      <a:pPr algn="ctr"/>
                      <a:r>
                        <a:rPr lang="en-IN" dirty="0"/>
                        <a:t>Real Parent</a:t>
                      </a:r>
                    </a:p>
                  </a:txBody>
                  <a:tcPr/>
                </a:tc>
                <a:extLst>
                  <a:ext uri="{0D108BD9-81ED-4DB2-BD59-A6C34878D82A}">
                    <a16:rowId xmlns:a16="http://schemas.microsoft.com/office/drawing/2014/main" val="1141388116"/>
                  </a:ext>
                </a:extLst>
              </a:tr>
              <a:tr h="370840">
                <a:tc>
                  <a:txBody>
                    <a:bodyPr/>
                    <a:lstStyle/>
                    <a:p>
                      <a:pPr algn="ctr"/>
                      <a:r>
                        <a:rPr lang="en-IN" dirty="0"/>
                        <a:t>0</a:t>
                      </a:r>
                    </a:p>
                  </a:txBody>
                  <a:tcPr/>
                </a:tc>
                <a:tc>
                  <a:txBody>
                    <a:bodyPr/>
                    <a:lstStyle/>
                    <a:p>
                      <a:pPr algn="ctr"/>
                      <a:r>
                        <a:rPr lang="en-IN" dirty="0"/>
                        <a:t>-1</a:t>
                      </a:r>
                    </a:p>
                  </a:txBody>
                  <a:tcPr/>
                </a:tc>
                <a:tc>
                  <a:txBody>
                    <a:bodyPr/>
                    <a:lstStyle/>
                    <a:p>
                      <a:pPr algn="ctr"/>
                      <a:r>
                        <a:rPr lang="en-IN" dirty="0"/>
                        <a:t>-1</a:t>
                      </a:r>
                    </a:p>
                  </a:txBody>
                  <a:tcPr/>
                </a:tc>
                <a:tc>
                  <a:txBody>
                    <a:bodyPr/>
                    <a:lstStyle/>
                    <a:p>
                      <a:pPr algn="ctr"/>
                      <a:r>
                        <a:rPr lang="en-IN" dirty="0"/>
                        <a:t>No Parent</a:t>
                      </a:r>
                    </a:p>
                  </a:txBody>
                  <a:tcPr/>
                </a:tc>
                <a:extLst>
                  <a:ext uri="{0D108BD9-81ED-4DB2-BD59-A6C34878D82A}">
                    <a16:rowId xmlns:a16="http://schemas.microsoft.com/office/drawing/2014/main" val="1831322485"/>
                  </a:ext>
                </a:extLst>
              </a:tr>
              <a:tr h="370840">
                <a:tc>
                  <a:txBody>
                    <a:bodyPr/>
                    <a:lstStyle/>
                    <a:p>
                      <a:pPr algn="ctr"/>
                      <a:r>
                        <a:rPr lang="en-IN" dirty="0"/>
                        <a:t>1</a:t>
                      </a:r>
                    </a:p>
                  </a:txBody>
                  <a:tcPr/>
                </a:tc>
                <a:tc>
                  <a:txBody>
                    <a:bodyPr/>
                    <a:lstStyle/>
                    <a:p>
                      <a:pPr algn="ctr"/>
                      <a:r>
                        <a:rPr lang="en-IN" dirty="0"/>
                        <a:t>0</a:t>
                      </a:r>
                    </a:p>
                  </a:txBody>
                  <a:tcPr/>
                </a:tc>
                <a:tc>
                  <a:txBody>
                    <a:bodyPr/>
                    <a:lstStyle/>
                    <a:p>
                      <a:pPr algn="ctr"/>
                      <a:r>
                        <a:rPr lang="en-IN" dirty="0"/>
                        <a:t>-1</a:t>
                      </a:r>
                    </a:p>
                  </a:txBody>
                  <a:tcPr/>
                </a:tc>
                <a:tc>
                  <a:txBody>
                    <a:bodyPr/>
                    <a:lstStyle/>
                    <a:p>
                      <a:pPr algn="ctr"/>
                      <a:r>
                        <a:rPr lang="en-IN" dirty="0"/>
                        <a:t>0</a:t>
                      </a:r>
                    </a:p>
                  </a:txBody>
                  <a:tcPr/>
                </a:tc>
                <a:extLst>
                  <a:ext uri="{0D108BD9-81ED-4DB2-BD59-A6C34878D82A}">
                    <a16:rowId xmlns:a16="http://schemas.microsoft.com/office/drawing/2014/main" val="2599030755"/>
                  </a:ext>
                </a:extLst>
              </a:tr>
              <a:tr h="370840">
                <a:tc>
                  <a:txBody>
                    <a:bodyPr/>
                    <a:lstStyle/>
                    <a:p>
                      <a:pPr algn="ctr"/>
                      <a:r>
                        <a:rPr lang="en-IN" dirty="0"/>
                        <a:t>2</a:t>
                      </a:r>
                    </a:p>
                  </a:txBody>
                  <a:tcPr/>
                </a:tc>
                <a:tc>
                  <a:txBody>
                    <a:bodyPr/>
                    <a:lstStyle/>
                    <a:p>
                      <a:pPr algn="ctr"/>
                      <a:r>
                        <a:rPr lang="en-IN" dirty="0"/>
                        <a:t>0</a:t>
                      </a:r>
                    </a:p>
                  </a:txBody>
                  <a:tcPr/>
                </a:tc>
                <a:tc>
                  <a:txBody>
                    <a:bodyPr/>
                    <a:lstStyle/>
                    <a:p>
                      <a:pPr algn="ctr"/>
                      <a:r>
                        <a:rPr lang="en-IN" dirty="0"/>
                        <a:t>0</a:t>
                      </a:r>
                    </a:p>
                  </a:txBody>
                  <a:tcPr/>
                </a:tc>
                <a:tc>
                  <a:txBody>
                    <a:bodyPr/>
                    <a:lstStyle/>
                    <a:p>
                      <a:pPr algn="ctr"/>
                      <a:r>
                        <a:rPr lang="en-IN" dirty="0"/>
                        <a:t>0</a:t>
                      </a:r>
                    </a:p>
                  </a:txBody>
                  <a:tcPr/>
                </a:tc>
                <a:extLst>
                  <a:ext uri="{0D108BD9-81ED-4DB2-BD59-A6C34878D82A}">
                    <a16:rowId xmlns:a16="http://schemas.microsoft.com/office/drawing/2014/main" val="3184811413"/>
                  </a:ext>
                </a:extLst>
              </a:tr>
              <a:tr h="370840">
                <a:tc>
                  <a:txBody>
                    <a:bodyPr/>
                    <a:lstStyle/>
                    <a:p>
                      <a:pPr algn="ctr"/>
                      <a:r>
                        <a:rPr lang="en-IN" dirty="0"/>
                        <a:t>3</a:t>
                      </a:r>
                    </a:p>
                  </a:txBody>
                  <a:tcPr/>
                </a:tc>
                <a:tc>
                  <a:txBody>
                    <a:bodyPr/>
                    <a:lstStyle/>
                    <a:p>
                      <a:pPr algn="ctr"/>
                      <a:r>
                        <a:rPr lang="en-IN" dirty="0"/>
                        <a:t>1</a:t>
                      </a:r>
                    </a:p>
                  </a:txBody>
                  <a:tcPr/>
                </a:tc>
                <a:tc>
                  <a:txBody>
                    <a:bodyPr/>
                    <a:lstStyle/>
                    <a:p>
                      <a:pPr algn="ctr"/>
                      <a:r>
                        <a:rPr lang="en-IN" dirty="0"/>
                        <a:t>0</a:t>
                      </a:r>
                    </a:p>
                  </a:txBody>
                  <a:tcPr/>
                </a:tc>
                <a:tc>
                  <a:txBody>
                    <a:bodyPr/>
                    <a:lstStyle/>
                    <a:p>
                      <a:pPr algn="ctr"/>
                      <a:r>
                        <a:rPr lang="en-IN" dirty="0"/>
                        <a:t>1</a:t>
                      </a:r>
                    </a:p>
                  </a:txBody>
                  <a:tcPr/>
                </a:tc>
                <a:extLst>
                  <a:ext uri="{0D108BD9-81ED-4DB2-BD59-A6C34878D82A}">
                    <a16:rowId xmlns:a16="http://schemas.microsoft.com/office/drawing/2014/main" val="3179938151"/>
                  </a:ext>
                </a:extLst>
              </a:tr>
              <a:tr h="370840">
                <a:tc>
                  <a:txBody>
                    <a:bodyPr/>
                    <a:lstStyle/>
                    <a:p>
                      <a:pPr algn="ctr"/>
                      <a:r>
                        <a:rPr lang="en-IN" dirty="0"/>
                        <a:t>4</a:t>
                      </a:r>
                    </a:p>
                  </a:txBody>
                  <a:tcPr/>
                </a:tc>
                <a:tc>
                  <a:txBody>
                    <a:bodyPr/>
                    <a:lstStyle/>
                    <a:p>
                      <a:pPr algn="ctr"/>
                      <a:r>
                        <a:rPr lang="en-IN" dirty="0"/>
                        <a:t>1</a:t>
                      </a:r>
                    </a:p>
                  </a:txBody>
                  <a:tcPr/>
                </a:tc>
                <a:tc>
                  <a:txBody>
                    <a:bodyPr/>
                    <a:lstStyle/>
                    <a:p>
                      <a:pPr algn="ctr"/>
                      <a:r>
                        <a:rPr lang="en-IN" dirty="0"/>
                        <a:t>1</a:t>
                      </a:r>
                    </a:p>
                  </a:txBody>
                  <a:tcPr/>
                </a:tc>
                <a:tc>
                  <a:txBody>
                    <a:bodyPr/>
                    <a:lstStyle/>
                    <a:p>
                      <a:pPr algn="ctr"/>
                      <a:r>
                        <a:rPr lang="en-IN" dirty="0"/>
                        <a:t>1</a:t>
                      </a:r>
                    </a:p>
                  </a:txBody>
                  <a:tcPr/>
                </a:tc>
                <a:extLst>
                  <a:ext uri="{0D108BD9-81ED-4DB2-BD59-A6C34878D82A}">
                    <a16:rowId xmlns:a16="http://schemas.microsoft.com/office/drawing/2014/main" val="1018638617"/>
                  </a:ext>
                </a:extLst>
              </a:tr>
              <a:tr h="370840">
                <a:tc>
                  <a:txBody>
                    <a:bodyPr/>
                    <a:lstStyle/>
                    <a:p>
                      <a:pPr algn="ctr"/>
                      <a:r>
                        <a:rPr lang="en-IN" dirty="0"/>
                        <a:t>5</a:t>
                      </a:r>
                    </a:p>
                  </a:txBody>
                  <a:tcPr/>
                </a:tc>
                <a:tc>
                  <a:txBody>
                    <a:bodyPr/>
                    <a:lstStyle/>
                    <a:p>
                      <a:pPr algn="ctr"/>
                      <a:r>
                        <a:rPr lang="en-IN" dirty="0"/>
                        <a:t>2</a:t>
                      </a:r>
                    </a:p>
                  </a:txBody>
                  <a:tcPr/>
                </a:tc>
                <a:tc>
                  <a:txBody>
                    <a:bodyPr/>
                    <a:lstStyle/>
                    <a:p>
                      <a:pPr algn="ctr"/>
                      <a:r>
                        <a:rPr lang="en-IN" dirty="0"/>
                        <a:t>1</a:t>
                      </a:r>
                    </a:p>
                  </a:txBody>
                  <a:tcPr/>
                </a:tc>
                <a:tc>
                  <a:txBody>
                    <a:bodyPr/>
                    <a:lstStyle/>
                    <a:p>
                      <a:pPr algn="ctr"/>
                      <a:r>
                        <a:rPr lang="en-IN" dirty="0"/>
                        <a:t>2</a:t>
                      </a:r>
                    </a:p>
                  </a:txBody>
                  <a:tcPr/>
                </a:tc>
                <a:extLst>
                  <a:ext uri="{0D108BD9-81ED-4DB2-BD59-A6C34878D82A}">
                    <a16:rowId xmlns:a16="http://schemas.microsoft.com/office/drawing/2014/main" val="2373256277"/>
                  </a:ext>
                </a:extLst>
              </a:tr>
              <a:tr h="370840">
                <a:tc>
                  <a:txBody>
                    <a:bodyPr/>
                    <a:lstStyle/>
                    <a:p>
                      <a:pPr algn="ctr"/>
                      <a:r>
                        <a:rPr lang="en-IN" dirty="0"/>
                        <a:t>6</a:t>
                      </a:r>
                    </a:p>
                  </a:txBody>
                  <a:tcPr/>
                </a:tc>
                <a:tc>
                  <a:txBody>
                    <a:bodyPr/>
                    <a:lstStyle/>
                    <a:p>
                      <a:pPr algn="ctr"/>
                      <a:r>
                        <a:rPr lang="en-IN" dirty="0"/>
                        <a:t>2</a:t>
                      </a:r>
                    </a:p>
                  </a:txBody>
                  <a:tcPr/>
                </a:tc>
                <a:tc>
                  <a:txBody>
                    <a:bodyPr/>
                    <a:lstStyle/>
                    <a:p>
                      <a:pPr algn="ctr"/>
                      <a:r>
                        <a:rPr lang="en-IN" dirty="0"/>
                        <a:t>2</a:t>
                      </a:r>
                    </a:p>
                  </a:txBody>
                  <a:tcPr/>
                </a:tc>
                <a:tc>
                  <a:txBody>
                    <a:bodyPr/>
                    <a:lstStyle/>
                    <a:p>
                      <a:pPr algn="ctr"/>
                      <a:r>
                        <a:rPr lang="en-IN" dirty="0"/>
                        <a:t>2</a:t>
                      </a:r>
                    </a:p>
                  </a:txBody>
                  <a:tcPr/>
                </a:tc>
                <a:extLst>
                  <a:ext uri="{0D108BD9-81ED-4DB2-BD59-A6C34878D82A}">
                    <a16:rowId xmlns:a16="http://schemas.microsoft.com/office/drawing/2014/main" val="594236787"/>
                  </a:ext>
                </a:extLst>
              </a:tr>
            </a:tbl>
          </a:graphicData>
        </a:graphic>
      </p:graphicFrame>
      <p:sp>
        <p:nvSpPr>
          <p:cNvPr id="57" name="TextBox 56">
            <a:extLst>
              <a:ext uri="{FF2B5EF4-FFF2-40B4-BE49-F238E27FC236}">
                <a16:creationId xmlns:a16="http://schemas.microsoft.com/office/drawing/2014/main" id="{F7DDF8B9-E05D-454B-BCEA-39C16A74F787}"/>
              </a:ext>
            </a:extLst>
          </p:cNvPr>
          <p:cNvSpPr txBox="1"/>
          <p:nvPr/>
        </p:nvSpPr>
        <p:spPr>
          <a:xfrm>
            <a:off x="8429241" y="3173800"/>
            <a:ext cx="3023858" cy="1754326"/>
          </a:xfrm>
          <a:prstGeom prst="rect">
            <a:avLst/>
          </a:prstGeom>
          <a:noFill/>
        </p:spPr>
        <p:txBody>
          <a:bodyPr wrap="square" rtlCol="0">
            <a:spAutoFit/>
          </a:bodyPr>
          <a:lstStyle/>
          <a:p>
            <a:r>
              <a:rPr lang="en-IN" dirty="0"/>
              <a:t>Clearly Equation 1 can be used to find parent.</a:t>
            </a:r>
          </a:p>
          <a:p>
            <a:endParaRPr lang="en-IN" dirty="0"/>
          </a:p>
          <a:p>
            <a:endParaRPr lang="en-IN" dirty="0"/>
          </a:p>
          <a:p>
            <a:r>
              <a:rPr lang="en-IN" dirty="0"/>
              <a:t>Hence,</a:t>
            </a:r>
            <a:br>
              <a:rPr lang="en-IN" dirty="0"/>
            </a:br>
            <a:r>
              <a:rPr lang="en-IN" dirty="0"/>
              <a:t>Parent = (Child – 1)/2</a:t>
            </a:r>
          </a:p>
        </p:txBody>
      </p:sp>
    </p:spTree>
    <p:extLst>
      <p:ext uri="{BB962C8B-B14F-4D97-AF65-F5344CB8AC3E}">
        <p14:creationId xmlns:p14="http://schemas.microsoft.com/office/powerpoint/2010/main" val="4088552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0F02E1-B191-477F-8A38-D3333ED68F0D}"/>
              </a:ext>
            </a:extLst>
          </p:cNvPr>
          <p:cNvSpPr>
            <a:spLocks noGrp="1"/>
          </p:cNvSpPr>
          <p:nvPr>
            <p:ph type="title"/>
          </p:nvPr>
        </p:nvSpPr>
        <p:spPr/>
        <p:txBody>
          <a:bodyPr>
            <a:normAutofit/>
          </a:bodyPr>
          <a:lstStyle/>
          <a:p>
            <a:r>
              <a:rPr lang="en-IN" dirty="0"/>
              <a:t>Types of Binary trees</a:t>
            </a:r>
          </a:p>
        </p:txBody>
      </p:sp>
      <p:sp>
        <p:nvSpPr>
          <p:cNvPr id="3" name="TextBox 2">
            <a:extLst>
              <a:ext uri="{FF2B5EF4-FFF2-40B4-BE49-F238E27FC236}">
                <a16:creationId xmlns:a16="http://schemas.microsoft.com/office/drawing/2014/main" id="{9E8CABA7-4CEC-4EEC-AA6D-A9040A3DDC73}"/>
              </a:ext>
            </a:extLst>
          </p:cNvPr>
          <p:cNvSpPr txBox="1"/>
          <p:nvPr/>
        </p:nvSpPr>
        <p:spPr>
          <a:xfrm>
            <a:off x="1666567" y="1253455"/>
            <a:ext cx="3244646" cy="646331"/>
          </a:xfrm>
          <a:prstGeom prst="rect">
            <a:avLst/>
          </a:prstGeom>
          <a:noFill/>
        </p:spPr>
        <p:txBody>
          <a:bodyPr wrap="square" rtlCol="0">
            <a:spAutoFit/>
          </a:bodyPr>
          <a:lstStyle/>
          <a:p>
            <a:r>
              <a:rPr lang="en-IN" dirty="0"/>
              <a:t>Proper Binary Tree: Each node can have either 2 or no children.</a:t>
            </a:r>
          </a:p>
        </p:txBody>
      </p:sp>
      <p:pic>
        <p:nvPicPr>
          <p:cNvPr id="4" name="Picture 3">
            <a:extLst>
              <a:ext uri="{FF2B5EF4-FFF2-40B4-BE49-F238E27FC236}">
                <a16:creationId xmlns:a16="http://schemas.microsoft.com/office/drawing/2014/main" id="{971BA965-ED97-497B-9DDC-EAD368E2D909}"/>
              </a:ext>
            </a:extLst>
          </p:cNvPr>
          <p:cNvPicPr>
            <a:picLocks noChangeAspect="1"/>
          </p:cNvPicPr>
          <p:nvPr/>
        </p:nvPicPr>
        <p:blipFill>
          <a:blip r:embed="rId2"/>
          <a:stretch>
            <a:fillRect/>
          </a:stretch>
        </p:blipFill>
        <p:spPr>
          <a:xfrm>
            <a:off x="1666567" y="2722768"/>
            <a:ext cx="3084057" cy="2734135"/>
          </a:xfrm>
          <a:prstGeom prst="rect">
            <a:avLst/>
          </a:prstGeom>
        </p:spPr>
      </p:pic>
      <p:sp>
        <p:nvSpPr>
          <p:cNvPr id="5" name="TextBox 4">
            <a:extLst>
              <a:ext uri="{FF2B5EF4-FFF2-40B4-BE49-F238E27FC236}">
                <a16:creationId xmlns:a16="http://schemas.microsoft.com/office/drawing/2014/main" id="{8C625A62-ECA5-4322-B6AC-DD1E1A966067}"/>
              </a:ext>
            </a:extLst>
          </p:cNvPr>
          <p:cNvSpPr txBox="1"/>
          <p:nvPr/>
        </p:nvSpPr>
        <p:spPr>
          <a:xfrm>
            <a:off x="7895302" y="1227965"/>
            <a:ext cx="3244646" cy="1200329"/>
          </a:xfrm>
          <a:prstGeom prst="rect">
            <a:avLst/>
          </a:prstGeom>
          <a:noFill/>
        </p:spPr>
        <p:txBody>
          <a:bodyPr wrap="square" rtlCol="0">
            <a:spAutoFit/>
          </a:bodyPr>
          <a:lstStyle/>
          <a:p>
            <a:r>
              <a:rPr lang="en-IN" dirty="0"/>
              <a:t>Complete Binary Tree: All levels, possibly except the last are completely filled and all nodes are as left as possible.</a:t>
            </a:r>
          </a:p>
        </p:txBody>
      </p:sp>
      <p:pic>
        <p:nvPicPr>
          <p:cNvPr id="7" name="Picture 6">
            <a:extLst>
              <a:ext uri="{FF2B5EF4-FFF2-40B4-BE49-F238E27FC236}">
                <a16:creationId xmlns:a16="http://schemas.microsoft.com/office/drawing/2014/main" id="{818574FA-6288-47D8-911B-96CFEBA54394}"/>
              </a:ext>
            </a:extLst>
          </p:cNvPr>
          <p:cNvPicPr>
            <a:picLocks noChangeAspect="1"/>
          </p:cNvPicPr>
          <p:nvPr/>
        </p:nvPicPr>
        <p:blipFill>
          <a:blip r:embed="rId3"/>
          <a:stretch>
            <a:fillRect/>
          </a:stretch>
        </p:blipFill>
        <p:spPr>
          <a:xfrm>
            <a:off x="7707818" y="2605648"/>
            <a:ext cx="3619615" cy="2654765"/>
          </a:xfrm>
          <a:prstGeom prst="rect">
            <a:avLst/>
          </a:prstGeom>
        </p:spPr>
      </p:pic>
      <mc:AlternateContent xmlns:mc="http://schemas.openxmlformats.org/markup-compatibility/2006">
        <mc:Choice xmlns:p14="http://schemas.microsoft.com/office/powerpoint/2010/main" Requires="p14">
          <p:contentPart p14:bwMode="auto" r:id="rId4">
            <p14:nvContentPartPr>
              <p14:cNvPr id="10" name="Ink 9">
                <a:extLst>
                  <a:ext uri="{FF2B5EF4-FFF2-40B4-BE49-F238E27FC236}">
                    <a16:creationId xmlns:a16="http://schemas.microsoft.com/office/drawing/2014/main" id="{9E30D074-799D-4FFA-AF1A-0A186B6C43E5}"/>
                  </a:ext>
                </a:extLst>
              </p14:cNvPr>
              <p14:cNvContentPartPr/>
              <p14:nvPr/>
            </p14:nvContentPartPr>
            <p14:xfrm>
              <a:off x="4062981" y="1524771"/>
              <a:ext cx="566280" cy="319680"/>
            </p14:xfrm>
          </p:contentPart>
        </mc:Choice>
        <mc:Fallback>
          <p:pic>
            <p:nvPicPr>
              <p:cNvPr id="10" name="Ink 9">
                <a:extLst>
                  <a:ext uri="{FF2B5EF4-FFF2-40B4-BE49-F238E27FC236}">
                    <a16:creationId xmlns:a16="http://schemas.microsoft.com/office/drawing/2014/main" id="{9E30D074-799D-4FFA-AF1A-0A186B6C43E5}"/>
                  </a:ext>
                </a:extLst>
              </p:cNvPr>
              <p:cNvPicPr/>
              <p:nvPr/>
            </p:nvPicPr>
            <p:blipFill>
              <a:blip r:embed="rId5"/>
              <a:stretch>
                <a:fillRect/>
              </a:stretch>
            </p:blipFill>
            <p:spPr>
              <a:xfrm>
                <a:off x="4053981" y="1515771"/>
                <a:ext cx="583920" cy="33732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93" name="Ink 92">
                <a:extLst>
                  <a:ext uri="{FF2B5EF4-FFF2-40B4-BE49-F238E27FC236}">
                    <a16:creationId xmlns:a16="http://schemas.microsoft.com/office/drawing/2014/main" id="{309BD65D-7B05-454B-8A14-28DA3EAA468E}"/>
                  </a:ext>
                </a:extLst>
              </p14:cNvPr>
              <p14:cNvContentPartPr/>
              <p14:nvPr/>
            </p14:nvContentPartPr>
            <p14:xfrm>
              <a:off x="2445141" y="3637251"/>
              <a:ext cx="219240" cy="147240"/>
            </p14:xfrm>
          </p:contentPart>
        </mc:Choice>
        <mc:Fallback>
          <p:pic>
            <p:nvPicPr>
              <p:cNvPr id="93" name="Ink 92">
                <a:extLst>
                  <a:ext uri="{FF2B5EF4-FFF2-40B4-BE49-F238E27FC236}">
                    <a16:creationId xmlns:a16="http://schemas.microsoft.com/office/drawing/2014/main" id="{309BD65D-7B05-454B-8A14-28DA3EAA468E}"/>
                  </a:ext>
                </a:extLst>
              </p:cNvPr>
              <p:cNvPicPr/>
              <p:nvPr/>
            </p:nvPicPr>
            <p:blipFill>
              <a:blip r:embed="rId7"/>
              <a:stretch>
                <a:fillRect/>
              </a:stretch>
            </p:blipFill>
            <p:spPr>
              <a:xfrm>
                <a:off x="2436141" y="3628251"/>
                <a:ext cx="236880" cy="16488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94" name="Ink 93">
                <a:extLst>
                  <a:ext uri="{FF2B5EF4-FFF2-40B4-BE49-F238E27FC236}">
                    <a16:creationId xmlns:a16="http://schemas.microsoft.com/office/drawing/2014/main" id="{24A47238-BC35-46CD-9B3F-FDA4A72AA5A0}"/>
                  </a:ext>
                </a:extLst>
              </p14:cNvPr>
              <p14:cNvContentPartPr/>
              <p14:nvPr/>
            </p14:nvContentPartPr>
            <p14:xfrm>
              <a:off x="3935181" y="3636891"/>
              <a:ext cx="151560" cy="89280"/>
            </p14:xfrm>
          </p:contentPart>
        </mc:Choice>
        <mc:Fallback>
          <p:pic>
            <p:nvPicPr>
              <p:cNvPr id="94" name="Ink 93">
                <a:extLst>
                  <a:ext uri="{FF2B5EF4-FFF2-40B4-BE49-F238E27FC236}">
                    <a16:creationId xmlns:a16="http://schemas.microsoft.com/office/drawing/2014/main" id="{24A47238-BC35-46CD-9B3F-FDA4A72AA5A0}"/>
                  </a:ext>
                </a:extLst>
              </p:cNvPr>
              <p:cNvPicPr/>
              <p:nvPr/>
            </p:nvPicPr>
            <p:blipFill>
              <a:blip r:embed="rId9"/>
              <a:stretch>
                <a:fillRect/>
              </a:stretch>
            </p:blipFill>
            <p:spPr>
              <a:xfrm>
                <a:off x="3926181" y="3627891"/>
                <a:ext cx="169200" cy="10692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111" name="Ink 110">
                <a:extLst>
                  <a:ext uri="{FF2B5EF4-FFF2-40B4-BE49-F238E27FC236}">
                    <a16:creationId xmlns:a16="http://schemas.microsoft.com/office/drawing/2014/main" id="{39EB9D45-C8F6-4B65-8AC6-6DECFE17AFF5}"/>
                  </a:ext>
                </a:extLst>
              </p14:cNvPr>
              <p14:cNvContentPartPr/>
              <p14:nvPr/>
            </p14:nvContentPartPr>
            <p14:xfrm>
              <a:off x="9369381" y="3044331"/>
              <a:ext cx="158040" cy="171000"/>
            </p14:xfrm>
          </p:contentPart>
        </mc:Choice>
        <mc:Fallback>
          <p:pic>
            <p:nvPicPr>
              <p:cNvPr id="111" name="Ink 110">
                <a:extLst>
                  <a:ext uri="{FF2B5EF4-FFF2-40B4-BE49-F238E27FC236}">
                    <a16:creationId xmlns:a16="http://schemas.microsoft.com/office/drawing/2014/main" id="{39EB9D45-C8F6-4B65-8AC6-6DECFE17AFF5}"/>
                  </a:ext>
                </a:extLst>
              </p:cNvPr>
              <p:cNvPicPr/>
              <p:nvPr/>
            </p:nvPicPr>
            <p:blipFill>
              <a:blip r:embed="rId11"/>
              <a:stretch>
                <a:fillRect/>
              </a:stretch>
            </p:blipFill>
            <p:spPr>
              <a:xfrm>
                <a:off x="9360381" y="3035331"/>
                <a:ext cx="175680" cy="18864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112" name="Ink 111">
                <a:extLst>
                  <a:ext uri="{FF2B5EF4-FFF2-40B4-BE49-F238E27FC236}">
                    <a16:creationId xmlns:a16="http://schemas.microsoft.com/office/drawing/2014/main" id="{B0F2617B-4D59-4C35-AD89-BD4DBA635934}"/>
                  </a:ext>
                </a:extLst>
              </p14:cNvPr>
              <p14:cNvContentPartPr/>
              <p14:nvPr/>
            </p14:nvContentPartPr>
            <p14:xfrm>
              <a:off x="8616621" y="3603411"/>
              <a:ext cx="198720" cy="137160"/>
            </p14:xfrm>
          </p:contentPart>
        </mc:Choice>
        <mc:Fallback>
          <p:pic>
            <p:nvPicPr>
              <p:cNvPr id="112" name="Ink 111">
                <a:extLst>
                  <a:ext uri="{FF2B5EF4-FFF2-40B4-BE49-F238E27FC236}">
                    <a16:creationId xmlns:a16="http://schemas.microsoft.com/office/drawing/2014/main" id="{B0F2617B-4D59-4C35-AD89-BD4DBA635934}"/>
                  </a:ext>
                </a:extLst>
              </p:cNvPr>
              <p:cNvPicPr/>
              <p:nvPr/>
            </p:nvPicPr>
            <p:blipFill>
              <a:blip r:embed="rId13"/>
              <a:stretch>
                <a:fillRect/>
              </a:stretch>
            </p:blipFill>
            <p:spPr>
              <a:xfrm>
                <a:off x="8607621" y="3594411"/>
                <a:ext cx="216360" cy="15480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113" name="Ink 112">
                <a:extLst>
                  <a:ext uri="{FF2B5EF4-FFF2-40B4-BE49-F238E27FC236}">
                    <a16:creationId xmlns:a16="http://schemas.microsoft.com/office/drawing/2014/main" id="{79637247-593C-4AD5-8864-573E0E284F75}"/>
                  </a:ext>
                </a:extLst>
              </p14:cNvPr>
              <p14:cNvContentPartPr/>
              <p14:nvPr/>
            </p14:nvContentPartPr>
            <p14:xfrm>
              <a:off x="10018101" y="3588291"/>
              <a:ext cx="130320" cy="116640"/>
            </p14:xfrm>
          </p:contentPart>
        </mc:Choice>
        <mc:Fallback>
          <p:pic>
            <p:nvPicPr>
              <p:cNvPr id="113" name="Ink 112">
                <a:extLst>
                  <a:ext uri="{FF2B5EF4-FFF2-40B4-BE49-F238E27FC236}">
                    <a16:creationId xmlns:a16="http://schemas.microsoft.com/office/drawing/2014/main" id="{79637247-593C-4AD5-8864-573E0E284F75}"/>
                  </a:ext>
                </a:extLst>
              </p:cNvPr>
              <p:cNvPicPr/>
              <p:nvPr/>
            </p:nvPicPr>
            <p:blipFill>
              <a:blip r:embed="rId15"/>
              <a:stretch>
                <a:fillRect/>
              </a:stretch>
            </p:blipFill>
            <p:spPr>
              <a:xfrm>
                <a:off x="10009101" y="3579291"/>
                <a:ext cx="147960" cy="13428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114" name="Ink 113">
                <a:extLst>
                  <a:ext uri="{FF2B5EF4-FFF2-40B4-BE49-F238E27FC236}">
                    <a16:creationId xmlns:a16="http://schemas.microsoft.com/office/drawing/2014/main" id="{3E88451A-F9BC-4646-B76F-7AEC9DAD3F3D}"/>
                  </a:ext>
                </a:extLst>
              </p14:cNvPr>
              <p14:cNvContentPartPr/>
              <p14:nvPr/>
            </p14:nvContentPartPr>
            <p14:xfrm>
              <a:off x="7989141" y="4270131"/>
              <a:ext cx="137160" cy="127800"/>
            </p14:xfrm>
          </p:contentPart>
        </mc:Choice>
        <mc:Fallback>
          <p:pic>
            <p:nvPicPr>
              <p:cNvPr id="114" name="Ink 113">
                <a:extLst>
                  <a:ext uri="{FF2B5EF4-FFF2-40B4-BE49-F238E27FC236}">
                    <a16:creationId xmlns:a16="http://schemas.microsoft.com/office/drawing/2014/main" id="{3E88451A-F9BC-4646-B76F-7AEC9DAD3F3D}"/>
                  </a:ext>
                </a:extLst>
              </p:cNvPr>
              <p:cNvPicPr/>
              <p:nvPr/>
            </p:nvPicPr>
            <p:blipFill>
              <a:blip r:embed="rId17"/>
              <a:stretch>
                <a:fillRect/>
              </a:stretch>
            </p:blipFill>
            <p:spPr>
              <a:xfrm>
                <a:off x="7980141" y="4261131"/>
                <a:ext cx="154800" cy="14544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19" name="Ink 118">
                <a:extLst>
                  <a:ext uri="{FF2B5EF4-FFF2-40B4-BE49-F238E27FC236}">
                    <a16:creationId xmlns:a16="http://schemas.microsoft.com/office/drawing/2014/main" id="{3F36E09B-CF65-4115-BC30-2D66F2E13012}"/>
                  </a:ext>
                </a:extLst>
              </p14:cNvPr>
              <p14:cNvContentPartPr/>
              <p14:nvPr/>
            </p14:nvContentPartPr>
            <p14:xfrm>
              <a:off x="9038901" y="4212531"/>
              <a:ext cx="157680" cy="138240"/>
            </p14:xfrm>
          </p:contentPart>
        </mc:Choice>
        <mc:Fallback>
          <p:pic>
            <p:nvPicPr>
              <p:cNvPr id="119" name="Ink 118">
                <a:extLst>
                  <a:ext uri="{FF2B5EF4-FFF2-40B4-BE49-F238E27FC236}">
                    <a16:creationId xmlns:a16="http://schemas.microsoft.com/office/drawing/2014/main" id="{3F36E09B-CF65-4115-BC30-2D66F2E13012}"/>
                  </a:ext>
                </a:extLst>
              </p:cNvPr>
              <p:cNvPicPr/>
              <p:nvPr/>
            </p:nvPicPr>
            <p:blipFill>
              <a:blip r:embed="rId19"/>
              <a:stretch>
                <a:fillRect/>
              </a:stretch>
            </p:blipFill>
            <p:spPr>
              <a:xfrm>
                <a:off x="9029901" y="4203531"/>
                <a:ext cx="175320" cy="15588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23" name="Ink 122">
                <a:extLst>
                  <a:ext uri="{FF2B5EF4-FFF2-40B4-BE49-F238E27FC236}">
                    <a16:creationId xmlns:a16="http://schemas.microsoft.com/office/drawing/2014/main" id="{0A8914A6-3D6D-4914-9B48-51758DAB0099}"/>
                  </a:ext>
                </a:extLst>
              </p14:cNvPr>
              <p14:cNvContentPartPr/>
              <p14:nvPr/>
            </p14:nvContentPartPr>
            <p14:xfrm>
              <a:off x="9666021" y="4235211"/>
              <a:ext cx="149400" cy="141120"/>
            </p14:xfrm>
          </p:contentPart>
        </mc:Choice>
        <mc:Fallback>
          <p:pic>
            <p:nvPicPr>
              <p:cNvPr id="123" name="Ink 122">
                <a:extLst>
                  <a:ext uri="{FF2B5EF4-FFF2-40B4-BE49-F238E27FC236}">
                    <a16:creationId xmlns:a16="http://schemas.microsoft.com/office/drawing/2014/main" id="{0A8914A6-3D6D-4914-9B48-51758DAB0099}"/>
                  </a:ext>
                </a:extLst>
              </p:cNvPr>
              <p:cNvPicPr/>
              <p:nvPr/>
            </p:nvPicPr>
            <p:blipFill>
              <a:blip r:embed="rId21"/>
              <a:stretch>
                <a:fillRect/>
              </a:stretch>
            </p:blipFill>
            <p:spPr>
              <a:xfrm>
                <a:off x="9657021" y="4226211"/>
                <a:ext cx="167040" cy="15876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124" name="Ink 123">
                <a:extLst>
                  <a:ext uri="{FF2B5EF4-FFF2-40B4-BE49-F238E27FC236}">
                    <a16:creationId xmlns:a16="http://schemas.microsoft.com/office/drawing/2014/main" id="{EBC983BC-F0C5-4745-B95D-672BA86DB46E}"/>
                  </a:ext>
                </a:extLst>
              </p14:cNvPr>
              <p14:cNvContentPartPr/>
              <p14:nvPr/>
            </p14:nvContentPartPr>
            <p14:xfrm>
              <a:off x="10428501" y="4193811"/>
              <a:ext cx="97200" cy="179640"/>
            </p14:xfrm>
          </p:contentPart>
        </mc:Choice>
        <mc:Fallback>
          <p:pic>
            <p:nvPicPr>
              <p:cNvPr id="124" name="Ink 123">
                <a:extLst>
                  <a:ext uri="{FF2B5EF4-FFF2-40B4-BE49-F238E27FC236}">
                    <a16:creationId xmlns:a16="http://schemas.microsoft.com/office/drawing/2014/main" id="{EBC983BC-F0C5-4745-B95D-672BA86DB46E}"/>
                  </a:ext>
                </a:extLst>
              </p:cNvPr>
              <p:cNvPicPr/>
              <p:nvPr/>
            </p:nvPicPr>
            <p:blipFill>
              <a:blip r:embed="rId23"/>
              <a:stretch>
                <a:fillRect/>
              </a:stretch>
            </p:blipFill>
            <p:spPr>
              <a:xfrm>
                <a:off x="10419501" y="4184811"/>
                <a:ext cx="114840" cy="19728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125" name="Ink 124">
                <a:extLst>
                  <a:ext uri="{FF2B5EF4-FFF2-40B4-BE49-F238E27FC236}">
                    <a16:creationId xmlns:a16="http://schemas.microsoft.com/office/drawing/2014/main" id="{EE3AD3CB-DDB1-45DB-90CD-0CE1A060E1AE}"/>
                  </a:ext>
                </a:extLst>
              </p14:cNvPr>
              <p14:cNvContentPartPr/>
              <p14:nvPr/>
            </p14:nvContentPartPr>
            <p14:xfrm>
              <a:off x="7776381" y="4939371"/>
              <a:ext cx="125280" cy="122400"/>
            </p14:xfrm>
          </p:contentPart>
        </mc:Choice>
        <mc:Fallback>
          <p:pic>
            <p:nvPicPr>
              <p:cNvPr id="125" name="Ink 124">
                <a:extLst>
                  <a:ext uri="{FF2B5EF4-FFF2-40B4-BE49-F238E27FC236}">
                    <a16:creationId xmlns:a16="http://schemas.microsoft.com/office/drawing/2014/main" id="{EE3AD3CB-DDB1-45DB-90CD-0CE1A060E1AE}"/>
                  </a:ext>
                </a:extLst>
              </p:cNvPr>
              <p:cNvPicPr/>
              <p:nvPr/>
            </p:nvPicPr>
            <p:blipFill>
              <a:blip r:embed="rId25"/>
              <a:stretch>
                <a:fillRect/>
              </a:stretch>
            </p:blipFill>
            <p:spPr>
              <a:xfrm>
                <a:off x="7767381" y="4930371"/>
                <a:ext cx="142920" cy="14004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126" name="Ink 125">
                <a:extLst>
                  <a:ext uri="{FF2B5EF4-FFF2-40B4-BE49-F238E27FC236}">
                    <a16:creationId xmlns:a16="http://schemas.microsoft.com/office/drawing/2014/main" id="{73063131-101B-4213-949B-52580ECC4AC4}"/>
                  </a:ext>
                </a:extLst>
              </p14:cNvPr>
              <p14:cNvContentPartPr/>
              <p14:nvPr/>
            </p14:nvContentPartPr>
            <p14:xfrm>
              <a:off x="8416101" y="4909491"/>
              <a:ext cx="25200" cy="149400"/>
            </p14:xfrm>
          </p:contentPart>
        </mc:Choice>
        <mc:Fallback>
          <p:pic>
            <p:nvPicPr>
              <p:cNvPr id="126" name="Ink 125">
                <a:extLst>
                  <a:ext uri="{FF2B5EF4-FFF2-40B4-BE49-F238E27FC236}">
                    <a16:creationId xmlns:a16="http://schemas.microsoft.com/office/drawing/2014/main" id="{73063131-101B-4213-949B-52580ECC4AC4}"/>
                  </a:ext>
                </a:extLst>
              </p:cNvPr>
              <p:cNvPicPr/>
              <p:nvPr/>
            </p:nvPicPr>
            <p:blipFill>
              <a:blip r:embed="rId27"/>
              <a:stretch>
                <a:fillRect/>
              </a:stretch>
            </p:blipFill>
            <p:spPr>
              <a:xfrm>
                <a:off x="8407101" y="4900491"/>
                <a:ext cx="42840" cy="16704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127" name="Ink 126">
                <a:extLst>
                  <a:ext uri="{FF2B5EF4-FFF2-40B4-BE49-F238E27FC236}">
                    <a16:creationId xmlns:a16="http://schemas.microsoft.com/office/drawing/2014/main" id="{FEC72262-3589-458D-BE5C-9B12A7D24EE9}"/>
                  </a:ext>
                </a:extLst>
              </p14:cNvPr>
              <p14:cNvContentPartPr/>
              <p14:nvPr/>
            </p14:nvContentPartPr>
            <p14:xfrm>
              <a:off x="8845941" y="4887531"/>
              <a:ext cx="171000" cy="134280"/>
            </p14:xfrm>
          </p:contentPart>
        </mc:Choice>
        <mc:Fallback>
          <p:pic>
            <p:nvPicPr>
              <p:cNvPr id="127" name="Ink 126">
                <a:extLst>
                  <a:ext uri="{FF2B5EF4-FFF2-40B4-BE49-F238E27FC236}">
                    <a16:creationId xmlns:a16="http://schemas.microsoft.com/office/drawing/2014/main" id="{FEC72262-3589-458D-BE5C-9B12A7D24EE9}"/>
                  </a:ext>
                </a:extLst>
              </p:cNvPr>
              <p:cNvPicPr/>
              <p:nvPr/>
            </p:nvPicPr>
            <p:blipFill>
              <a:blip r:embed="rId29"/>
              <a:stretch>
                <a:fillRect/>
              </a:stretch>
            </p:blipFill>
            <p:spPr>
              <a:xfrm>
                <a:off x="8836941" y="4878531"/>
                <a:ext cx="188640" cy="15192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180" name="Ink 179">
                <a:extLst>
                  <a:ext uri="{FF2B5EF4-FFF2-40B4-BE49-F238E27FC236}">
                    <a16:creationId xmlns:a16="http://schemas.microsoft.com/office/drawing/2014/main" id="{55F3DEEA-1CC6-4AA7-8B96-2F61BEA41DD9}"/>
                  </a:ext>
                </a:extLst>
              </p14:cNvPr>
              <p14:cNvContentPartPr/>
              <p14:nvPr/>
            </p14:nvContentPartPr>
            <p14:xfrm>
              <a:off x="4137141" y="3297051"/>
              <a:ext cx="236880" cy="87120"/>
            </p14:xfrm>
          </p:contentPart>
        </mc:Choice>
        <mc:Fallback>
          <p:pic>
            <p:nvPicPr>
              <p:cNvPr id="180" name="Ink 179">
                <a:extLst>
                  <a:ext uri="{FF2B5EF4-FFF2-40B4-BE49-F238E27FC236}">
                    <a16:creationId xmlns:a16="http://schemas.microsoft.com/office/drawing/2014/main" id="{55F3DEEA-1CC6-4AA7-8B96-2F61BEA41DD9}"/>
                  </a:ext>
                </a:extLst>
              </p:cNvPr>
              <p:cNvPicPr/>
              <p:nvPr/>
            </p:nvPicPr>
            <p:blipFill>
              <a:blip r:embed="rId31"/>
              <a:stretch>
                <a:fillRect/>
              </a:stretch>
            </p:blipFill>
            <p:spPr>
              <a:xfrm>
                <a:off x="4128141" y="3288051"/>
                <a:ext cx="254520" cy="10476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239" name="Ink 238">
                <a:extLst>
                  <a:ext uri="{FF2B5EF4-FFF2-40B4-BE49-F238E27FC236}">
                    <a16:creationId xmlns:a16="http://schemas.microsoft.com/office/drawing/2014/main" id="{8B903278-8110-47CD-9495-8B0113ED796A}"/>
                  </a:ext>
                </a:extLst>
              </p14:cNvPr>
              <p14:cNvContentPartPr/>
              <p14:nvPr/>
            </p14:nvContentPartPr>
            <p14:xfrm>
              <a:off x="171381" y="1803051"/>
              <a:ext cx="3232800" cy="1689480"/>
            </p14:xfrm>
          </p:contentPart>
        </mc:Choice>
        <mc:Fallback>
          <p:pic>
            <p:nvPicPr>
              <p:cNvPr id="239" name="Ink 238">
                <a:extLst>
                  <a:ext uri="{FF2B5EF4-FFF2-40B4-BE49-F238E27FC236}">
                    <a16:creationId xmlns:a16="http://schemas.microsoft.com/office/drawing/2014/main" id="{8B903278-8110-47CD-9495-8B0113ED796A}"/>
                  </a:ext>
                </a:extLst>
              </p:cNvPr>
              <p:cNvPicPr/>
              <p:nvPr/>
            </p:nvPicPr>
            <p:blipFill>
              <a:blip r:embed="rId33"/>
              <a:stretch>
                <a:fillRect/>
              </a:stretch>
            </p:blipFill>
            <p:spPr>
              <a:xfrm>
                <a:off x="162381" y="1794051"/>
                <a:ext cx="3250440" cy="170712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292" name="Ink 291">
                <a:extLst>
                  <a:ext uri="{FF2B5EF4-FFF2-40B4-BE49-F238E27FC236}">
                    <a16:creationId xmlns:a16="http://schemas.microsoft.com/office/drawing/2014/main" id="{8A7497F1-ADD1-4F71-970B-E48E481FE6C2}"/>
                  </a:ext>
                </a:extLst>
              </p14:cNvPr>
              <p14:cNvContentPartPr/>
              <p14:nvPr/>
            </p14:nvContentPartPr>
            <p14:xfrm>
              <a:off x="3560421" y="5326011"/>
              <a:ext cx="1222560" cy="562680"/>
            </p14:xfrm>
          </p:contentPart>
        </mc:Choice>
        <mc:Fallback>
          <p:pic>
            <p:nvPicPr>
              <p:cNvPr id="292" name="Ink 291">
                <a:extLst>
                  <a:ext uri="{FF2B5EF4-FFF2-40B4-BE49-F238E27FC236}">
                    <a16:creationId xmlns:a16="http://schemas.microsoft.com/office/drawing/2014/main" id="{8A7497F1-ADD1-4F71-970B-E48E481FE6C2}"/>
                  </a:ext>
                </a:extLst>
              </p:cNvPr>
              <p:cNvPicPr/>
              <p:nvPr/>
            </p:nvPicPr>
            <p:blipFill>
              <a:blip r:embed="rId35"/>
              <a:stretch>
                <a:fillRect/>
              </a:stretch>
            </p:blipFill>
            <p:spPr>
              <a:xfrm>
                <a:off x="3524421" y="5254011"/>
                <a:ext cx="1294200" cy="70632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300" name="Ink 299">
                <a:extLst>
                  <a:ext uri="{FF2B5EF4-FFF2-40B4-BE49-F238E27FC236}">
                    <a16:creationId xmlns:a16="http://schemas.microsoft.com/office/drawing/2014/main" id="{EEBC7E56-909A-43B0-B2D2-745755E7B215}"/>
                  </a:ext>
                </a:extLst>
              </p14:cNvPr>
              <p14:cNvContentPartPr/>
              <p14:nvPr/>
            </p14:nvContentPartPr>
            <p14:xfrm>
              <a:off x="729381" y="3965211"/>
              <a:ext cx="4974480" cy="2609640"/>
            </p14:xfrm>
          </p:contentPart>
        </mc:Choice>
        <mc:Fallback>
          <p:pic>
            <p:nvPicPr>
              <p:cNvPr id="300" name="Ink 299">
                <a:extLst>
                  <a:ext uri="{FF2B5EF4-FFF2-40B4-BE49-F238E27FC236}">
                    <a16:creationId xmlns:a16="http://schemas.microsoft.com/office/drawing/2014/main" id="{EEBC7E56-909A-43B0-B2D2-745755E7B215}"/>
                  </a:ext>
                </a:extLst>
              </p:cNvPr>
              <p:cNvPicPr/>
              <p:nvPr/>
            </p:nvPicPr>
            <p:blipFill>
              <a:blip r:embed="rId37"/>
              <a:stretch>
                <a:fillRect/>
              </a:stretch>
            </p:blipFill>
            <p:spPr>
              <a:xfrm>
                <a:off x="720381" y="3956211"/>
                <a:ext cx="4992120" cy="262728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350" name="Ink 349">
                <a:extLst>
                  <a:ext uri="{FF2B5EF4-FFF2-40B4-BE49-F238E27FC236}">
                    <a16:creationId xmlns:a16="http://schemas.microsoft.com/office/drawing/2014/main" id="{5332DA3E-87C9-41C7-B6A8-E8568C25673A}"/>
                  </a:ext>
                </a:extLst>
              </p14:cNvPr>
              <p14:cNvContentPartPr/>
              <p14:nvPr/>
            </p14:nvContentPartPr>
            <p14:xfrm>
              <a:off x="7612941" y="5149611"/>
              <a:ext cx="3444120" cy="769680"/>
            </p14:xfrm>
          </p:contentPart>
        </mc:Choice>
        <mc:Fallback>
          <p:pic>
            <p:nvPicPr>
              <p:cNvPr id="350" name="Ink 349">
                <a:extLst>
                  <a:ext uri="{FF2B5EF4-FFF2-40B4-BE49-F238E27FC236}">
                    <a16:creationId xmlns:a16="http://schemas.microsoft.com/office/drawing/2014/main" id="{5332DA3E-87C9-41C7-B6A8-E8568C25673A}"/>
                  </a:ext>
                </a:extLst>
              </p:cNvPr>
              <p:cNvPicPr/>
              <p:nvPr/>
            </p:nvPicPr>
            <p:blipFill>
              <a:blip r:embed="rId39"/>
              <a:stretch>
                <a:fillRect/>
              </a:stretch>
            </p:blipFill>
            <p:spPr>
              <a:xfrm>
                <a:off x="7603941" y="5140611"/>
                <a:ext cx="3461760" cy="787320"/>
              </a:xfrm>
              <a:prstGeom prst="rect">
                <a:avLst/>
              </a:prstGeom>
            </p:spPr>
          </p:pic>
        </mc:Fallback>
      </mc:AlternateContent>
      <p:sp>
        <p:nvSpPr>
          <p:cNvPr id="351" name="TextBox 350">
            <a:extLst>
              <a:ext uri="{FF2B5EF4-FFF2-40B4-BE49-F238E27FC236}">
                <a16:creationId xmlns:a16="http://schemas.microsoft.com/office/drawing/2014/main" id="{001AD533-26A9-4603-B442-24DBDFCE9DCC}"/>
              </a:ext>
            </a:extLst>
          </p:cNvPr>
          <p:cNvSpPr txBox="1"/>
          <p:nvPr/>
        </p:nvSpPr>
        <p:spPr>
          <a:xfrm>
            <a:off x="4911213" y="2888055"/>
            <a:ext cx="2701728" cy="1477328"/>
          </a:xfrm>
          <a:prstGeom prst="rect">
            <a:avLst/>
          </a:prstGeom>
          <a:noFill/>
        </p:spPr>
        <p:txBody>
          <a:bodyPr wrap="square" rtlCol="0">
            <a:spAutoFit/>
          </a:bodyPr>
          <a:lstStyle/>
          <a:p>
            <a:r>
              <a:rPr lang="en-IN" dirty="0">
                <a:highlight>
                  <a:srgbClr val="FFFF00"/>
                </a:highlight>
              </a:rPr>
              <a:t>Observation:</a:t>
            </a:r>
            <a:br>
              <a:rPr lang="en-IN" dirty="0"/>
            </a:br>
            <a:r>
              <a:rPr lang="en-IN" dirty="0"/>
              <a:t>There will be no gaps in the array implementation of a complete Binary Tree.</a:t>
            </a:r>
          </a:p>
        </p:txBody>
      </p:sp>
    </p:spTree>
    <p:extLst>
      <p:ext uri="{BB962C8B-B14F-4D97-AF65-F5344CB8AC3E}">
        <p14:creationId xmlns:p14="http://schemas.microsoft.com/office/powerpoint/2010/main" val="30669344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0F02E1-B191-477F-8A38-D3333ED68F0D}"/>
              </a:ext>
            </a:extLst>
          </p:cNvPr>
          <p:cNvSpPr>
            <a:spLocks noGrp="1"/>
          </p:cNvSpPr>
          <p:nvPr>
            <p:ph type="title"/>
          </p:nvPr>
        </p:nvSpPr>
        <p:spPr/>
        <p:txBody>
          <a:bodyPr>
            <a:normAutofit/>
          </a:bodyPr>
          <a:lstStyle/>
          <a:p>
            <a:r>
              <a:rPr lang="en-IN" dirty="0"/>
              <a:t>Types of Binary trees</a:t>
            </a:r>
          </a:p>
        </p:txBody>
      </p:sp>
      <p:sp>
        <p:nvSpPr>
          <p:cNvPr id="3" name="TextBox 2">
            <a:extLst>
              <a:ext uri="{FF2B5EF4-FFF2-40B4-BE49-F238E27FC236}">
                <a16:creationId xmlns:a16="http://schemas.microsoft.com/office/drawing/2014/main" id="{9E8CABA7-4CEC-4EEC-AA6D-A9040A3DDC73}"/>
              </a:ext>
            </a:extLst>
          </p:cNvPr>
          <p:cNvSpPr txBox="1"/>
          <p:nvPr/>
        </p:nvSpPr>
        <p:spPr>
          <a:xfrm>
            <a:off x="1858333" y="1204261"/>
            <a:ext cx="3244646" cy="646331"/>
          </a:xfrm>
          <a:prstGeom prst="rect">
            <a:avLst/>
          </a:prstGeom>
          <a:noFill/>
        </p:spPr>
        <p:txBody>
          <a:bodyPr wrap="square" rtlCol="0">
            <a:spAutoFit/>
          </a:bodyPr>
          <a:lstStyle/>
          <a:p>
            <a:r>
              <a:rPr lang="en-IN" dirty="0"/>
              <a:t>Perfect Binary Tree: If all the levels are completely filled.</a:t>
            </a:r>
          </a:p>
        </p:txBody>
      </p:sp>
      <p:sp>
        <p:nvSpPr>
          <p:cNvPr id="5" name="TextBox 4">
            <a:extLst>
              <a:ext uri="{FF2B5EF4-FFF2-40B4-BE49-F238E27FC236}">
                <a16:creationId xmlns:a16="http://schemas.microsoft.com/office/drawing/2014/main" id="{8C625A62-ECA5-4322-B6AC-DD1E1A966067}"/>
              </a:ext>
            </a:extLst>
          </p:cNvPr>
          <p:cNvSpPr txBox="1"/>
          <p:nvPr/>
        </p:nvSpPr>
        <p:spPr>
          <a:xfrm>
            <a:off x="7912721" y="1204261"/>
            <a:ext cx="3244646" cy="1477328"/>
          </a:xfrm>
          <a:prstGeom prst="rect">
            <a:avLst/>
          </a:prstGeom>
          <a:noFill/>
        </p:spPr>
        <p:txBody>
          <a:bodyPr wrap="square" rtlCol="0">
            <a:spAutoFit/>
          </a:bodyPr>
          <a:lstStyle/>
          <a:p>
            <a:r>
              <a:rPr lang="en-IN" dirty="0"/>
              <a:t>Balanced Binary Tree: Difference between the height of left and right subtree for every node is not more than k (mostly k=1).</a:t>
            </a:r>
          </a:p>
        </p:txBody>
      </p:sp>
      <p:pic>
        <p:nvPicPr>
          <p:cNvPr id="6" name="Picture 5">
            <a:extLst>
              <a:ext uri="{FF2B5EF4-FFF2-40B4-BE49-F238E27FC236}">
                <a16:creationId xmlns:a16="http://schemas.microsoft.com/office/drawing/2014/main" id="{B10B0C03-402B-4273-8407-7E7355106D4F}"/>
              </a:ext>
            </a:extLst>
          </p:cNvPr>
          <p:cNvPicPr>
            <a:picLocks noChangeAspect="1"/>
          </p:cNvPicPr>
          <p:nvPr/>
        </p:nvPicPr>
        <p:blipFill>
          <a:blip r:embed="rId2"/>
          <a:stretch>
            <a:fillRect/>
          </a:stretch>
        </p:blipFill>
        <p:spPr>
          <a:xfrm>
            <a:off x="1666567" y="2605648"/>
            <a:ext cx="3628179" cy="2654765"/>
          </a:xfrm>
          <a:prstGeom prst="rect">
            <a:avLst/>
          </a:prstGeom>
        </p:spPr>
      </p:pic>
      <p:pic>
        <p:nvPicPr>
          <p:cNvPr id="9" name="Picture 8">
            <a:extLst>
              <a:ext uri="{FF2B5EF4-FFF2-40B4-BE49-F238E27FC236}">
                <a16:creationId xmlns:a16="http://schemas.microsoft.com/office/drawing/2014/main" id="{180E9D53-CA1F-4DA5-8B2F-7D019EB9B95F}"/>
              </a:ext>
            </a:extLst>
          </p:cNvPr>
          <p:cNvPicPr>
            <a:picLocks noChangeAspect="1"/>
          </p:cNvPicPr>
          <p:nvPr/>
        </p:nvPicPr>
        <p:blipFill>
          <a:blip r:embed="rId3"/>
          <a:stretch>
            <a:fillRect/>
          </a:stretch>
        </p:blipFill>
        <p:spPr>
          <a:xfrm>
            <a:off x="7719775" y="2887756"/>
            <a:ext cx="4147392" cy="3202238"/>
          </a:xfrm>
          <a:prstGeom prst="rect">
            <a:avLst/>
          </a:prstGeom>
        </p:spPr>
      </p:pic>
      <mc:AlternateContent xmlns:mc="http://schemas.openxmlformats.org/markup-compatibility/2006">
        <mc:Choice xmlns:p14="http://schemas.microsoft.com/office/powerpoint/2010/main" Requires="p14">
          <p:contentPart p14:bwMode="auto" r:id="rId4">
            <p14:nvContentPartPr>
              <p14:cNvPr id="10" name="Ink 9">
                <a:extLst>
                  <a:ext uri="{FF2B5EF4-FFF2-40B4-BE49-F238E27FC236}">
                    <a16:creationId xmlns:a16="http://schemas.microsoft.com/office/drawing/2014/main" id="{6D496C77-C59A-4DD0-AD65-CA780CA75F63}"/>
                  </a:ext>
                </a:extLst>
              </p14:cNvPr>
              <p14:cNvContentPartPr/>
              <p14:nvPr/>
            </p14:nvContentPartPr>
            <p14:xfrm>
              <a:off x="768981" y="2811771"/>
              <a:ext cx="373320" cy="285480"/>
            </p14:xfrm>
          </p:contentPart>
        </mc:Choice>
        <mc:Fallback>
          <p:pic>
            <p:nvPicPr>
              <p:cNvPr id="10" name="Ink 9">
                <a:extLst>
                  <a:ext uri="{FF2B5EF4-FFF2-40B4-BE49-F238E27FC236}">
                    <a16:creationId xmlns:a16="http://schemas.microsoft.com/office/drawing/2014/main" id="{6D496C77-C59A-4DD0-AD65-CA780CA75F63}"/>
                  </a:ext>
                </a:extLst>
              </p:cNvPr>
              <p:cNvPicPr/>
              <p:nvPr/>
            </p:nvPicPr>
            <p:blipFill>
              <a:blip r:embed="rId5"/>
              <a:stretch>
                <a:fillRect/>
              </a:stretch>
            </p:blipFill>
            <p:spPr>
              <a:xfrm>
                <a:off x="759981" y="2802771"/>
                <a:ext cx="390960" cy="30312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11" name="Ink 10">
                <a:extLst>
                  <a:ext uri="{FF2B5EF4-FFF2-40B4-BE49-F238E27FC236}">
                    <a16:creationId xmlns:a16="http://schemas.microsoft.com/office/drawing/2014/main" id="{DC9C5886-2586-44C2-8A8E-9908AC4ED923}"/>
                  </a:ext>
                </a:extLst>
              </p14:cNvPr>
              <p14:cNvContentPartPr/>
              <p14:nvPr/>
            </p14:nvContentPartPr>
            <p14:xfrm>
              <a:off x="720741" y="3486771"/>
              <a:ext cx="187200" cy="179640"/>
            </p14:xfrm>
          </p:contentPart>
        </mc:Choice>
        <mc:Fallback>
          <p:pic>
            <p:nvPicPr>
              <p:cNvPr id="11" name="Ink 10">
                <a:extLst>
                  <a:ext uri="{FF2B5EF4-FFF2-40B4-BE49-F238E27FC236}">
                    <a16:creationId xmlns:a16="http://schemas.microsoft.com/office/drawing/2014/main" id="{DC9C5886-2586-44C2-8A8E-9908AC4ED923}"/>
                  </a:ext>
                </a:extLst>
              </p:cNvPr>
              <p:cNvPicPr/>
              <p:nvPr/>
            </p:nvPicPr>
            <p:blipFill>
              <a:blip r:embed="rId7"/>
              <a:stretch>
                <a:fillRect/>
              </a:stretch>
            </p:blipFill>
            <p:spPr>
              <a:xfrm>
                <a:off x="711741" y="3477771"/>
                <a:ext cx="204840" cy="19728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12" name="Ink 11">
                <a:extLst>
                  <a:ext uri="{FF2B5EF4-FFF2-40B4-BE49-F238E27FC236}">
                    <a16:creationId xmlns:a16="http://schemas.microsoft.com/office/drawing/2014/main" id="{7669F884-3212-4D7E-B671-D895BE8390D9}"/>
                  </a:ext>
                </a:extLst>
              </p14:cNvPr>
              <p14:cNvContentPartPr/>
              <p14:nvPr/>
            </p14:nvContentPartPr>
            <p14:xfrm>
              <a:off x="1001901" y="3321171"/>
              <a:ext cx="30960" cy="203040"/>
            </p14:xfrm>
          </p:contentPart>
        </mc:Choice>
        <mc:Fallback>
          <p:pic>
            <p:nvPicPr>
              <p:cNvPr id="12" name="Ink 11">
                <a:extLst>
                  <a:ext uri="{FF2B5EF4-FFF2-40B4-BE49-F238E27FC236}">
                    <a16:creationId xmlns:a16="http://schemas.microsoft.com/office/drawing/2014/main" id="{7669F884-3212-4D7E-B671-D895BE8390D9}"/>
                  </a:ext>
                </a:extLst>
              </p:cNvPr>
              <p:cNvPicPr/>
              <p:nvPr/>
            </p:nvPicPr>
            <p:blipFill>
              <a:blip r:embed="rId9"/>
              <a:stretch>
                <a:fillRect/>
              </a:stretch>
            </p:blipFill>
            <p:spPr>
              <a:xfrm>
                <a:off x="992901" y="3312171"/>
                <a:ext cx="48600" cy="22068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15" name="Ink 14">
                <a:extLst>
                  <a:ext uri="{FF2B5EF4-FFF2-40B4-BE49-F238E27FC236}">
                    <a16:creationId xmlns:a16="http://schemas.microsoft.com/office/drawing/2014/main" id="{5F8A0E30-0888-4F27-8C9C-C41DD194972F}"/>
                  </a:ext>
                </a:extLst>
              </p14:cNvPr>
              <p14:cNvContentPartPr/>
              <p14:nvPr/>
            </p14:nvContentPartPr>
            <p14:xfrm>
              <a:off x="660261" y="3956571"/>
              <a:ext cx="397440" cy="312840"/>
            </p14:xfrm>
          </p:contentPart>
        </mc:Choice>
        <mc:Fallback>
          <p:pic>
            <p:nvPicPr>
              <p:cNvPr id="15" name="Ink 14">
                <a:extLst>
                  <a:ext uri="{FF2B5EF4-FFF2-40B4-BE49-F238E27FC236}">
                    <a16:creationId xmlns:a16="http://schemas.microsoft.com/office/drawing/2014/main" id="{5F8A0E30-0888-4F27-8C9C-C41DD194972F}"/>
                  </a:ext>
                </a:extLst>
              </p:cNvPr>
              <p:cNvPicPr/>
              <p:nvPr/>
            </p:nvPicPr>
            <p:blipFill>
              <a:blip r:embed="rId11"/>
              <a:stretch>
                <a:fillRect/>
              </a:stretch>
            </p:blipFill>
            <p:spPr>
              <a:xfrm>
                <a:off x="651261" y="3947571"/>
                <a:ext cx="415080" cy="33048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18" name="Ink 17">
                <a:extLst>
                  <a:ext uri="{FF2B5EF4-FFF2-40B4-BE49-F238E27FC236}">
                    <a16:creationId xmlns:a16="http://schemas.microsoft.com/office/drawing/2014/main" id="{AB6F3920-C64F-406D-8D21-C3DD84418614}"/>
                  </a:ext>
                </a:extLst>
              </p14:cNvPr>
              <p14:cNvContentPartPr/>
              <p14:nvPr/>
            </p14:nvContentPartPr>
            <p14:xfrm>
              <a:off x="713181" y="4543011"/>
              <a:ext cx="319680" cy="327600"/>
            </p14:xfrm>
          </p:contentPart>
        </mc:Choice>
        <mc:Fallback>
          <p:pic>
            <p:nvPicPr>
              <p:cNvPr id="18" name="Ink 17">
                <a:extLst>
                  <a:ext uri="{FF2B5EF4-FFF2-40B4-BE49-F238E27FC236}">
                    <a16:creationId xmlns:a16="http://schemas.microsoft.com/office/drawing/2014/main" id="{AB6F3920-C64F-406D-8D21-C3DD84418614}"/>
                  </a:ext>
                </a:extLst>
              </p:cNvPr>
              <p:cNvPicPr/>
              <p:nvPr/>
            </p:nvPicPr>
            <p:blipFill>
              <a:blip r:embed="rId13"/>
              <a:stretch>
                <a:fillRect/>
              </a:stretch>
            </p:blipFill>
            <p:spPr>
              <a:xfrm>
                <a:off x="704181" y="4534011"/>
                <a:ext cx="337320" cy="34524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19" name="Ink 18">
                <a:extLst>
                  <a:ext uri="{FF2B5EF4-FFF2-40B4-BE49-F238E27FC236}">
                    <a16:creationId xmlns:a16="http://schemas.microsoft.com/office/drawing/2014/main" id="{B4C209BF-D17F-46B8-84EA-B6384B3A2774}"/>
                  </a:ext>
                </a:extLst>
              </p14:cNvPr>
              <p14:cNvContentPartPr/>
              <p14:nvPr/>
            </p14:nvContentPartPr>
            <p14:xfrm>
              <a:off x="1909101" y="1422171"/>
              <a:ext cx="2134440" cy="64800"/>
            </p14:xfrm>
          </p:contentPart>
        </mc:Choice>
        <mc:Fallback>
          <p:pic>
            <p:nvPicPr>
              <p:cNvPr id="19" name="Ink 18">
                <a:extLst>
                  <a:ext uri="{FF2B5EF4-FFF2-40B4-BE49-F238E27FC236}">
                    <a16:creationId xmlns:a16="http://schemas.microsoft.com/office/drawing/2014/main" id="{B4C209BF-D17F-46B8-84EA-B6384B3A2774}"/>
                  </a:ext>
                </a:extLst>
              </p:cNvPr>
              <p:cNvPicPr/>
              <p:nvPr/>
            </p:nvPicPr>
            <p:blipFill>
              <a:blip r:embed="rId15"/>
              <a:stretch>
                <a:fillRect/>
              </a:stretch>
            </p:blipFill>
            <p:spPr>
              <a:xfrm>
                <a:off x="1900101" y="1413171"/>
                <a:ext cx="2152080" cy="8244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53" name="Ink 52">
                <a:extLst>
                  <a:ext uri="{FF2B5EF4-FFF2-40B4-BE49-F238E27FC236}">
                    <a16:creationId xmlns:a16="http://schemas.microsoft.com/office/drawing/2014/main" id="{1F04ED7C-346D-4C77-B43F-34D03D5E3D5B}"/>
                  </a:ext>
                </a:extLst>
              </p14:cNvPr>
              <p14:cNvContentPartPr/>
              <p14:nvPr/>
            </p14:nvContentPartPr>
            <p14:xfrm>
              <a:off x="8138901" y="118971"/>
              <a:ext cx="1572840" cy="708480"/>
            </p14:xfrm>
          </p:contentPart>
        </mc:Choice>
        <mc:Fallback>
          <p:pic>
            <p:nvPicPr>
              <p:cNvPr id="53" name="Ink 52">
                <a:extLst>
                  <a:ext uri="{FF2B5EF4-FFF2-40B4-BE49-F238E27FC236}">
                    <a16:creationId xmlns:a16="http://schemas.microsoft.com/office/drawing/2014/main" id="{1F04ED7C-346D-4C77-B43F-34D03D5E3D5B}"/>
                  </a:ext>
                </a:extLst>
              </p:cNvPr>
              <p:cNvPicPr/>
              <p:nvPr/>
            </p:nvPicPr>
            <p:blipFill>
              <a:blip r:embed="rId17"/>
              <a:stretch>
                <a:fillRect/>
              </a:stretch>
            </p:blipFill>
            <p:spPr>
              <a:xfrm>
                <a:off x="8129901" y="109971"/>
                <a:ext cx="1590480" cy="72612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68" name="Ink 67">
                <a:extLst>
                  <a:ext uri="{FF2B5EF4-FFF2-40B4-BE49-F238E27FC236}">
                    <a16:creationId xmlns:a16="http://schemas.microsoft.com/office/drawing/2014/main" id="{6B147FA6-D3E1-4079-BC2A-FA8C63551314}"/>
                  </a:ext>
                </a:extLst>
              </p14:cNvPr>
              <p14:cNvContentPartPr/>
              <p14:nvPr/>
            </p14:nvContentPartPr>
            <p14:xfrm>
              <a:off x="5227581" y="1513251"/>
              <a:ext cx="2041560" cy="369000"/>
            </p14:xfrm>
          </p:contentPart>
        </mc:Choice>
        <mc:Fallback>
          <p:pic>
            <p:nvPicPr>
              <p:cNvPr id="68" name="Ink 67">
                <a:extLst>
                  <a:ext uri="{FF2B5EF4-FFF2-40B4-BE49-F238E27FC236}">
                    <a16:creationId xmlns:a16="http://schemas.microsoft.com/office/drawing/2014/main" id="{6B147FA6-D3E1-4079-BC2A-FA8C63551314}"/>
                  </a:ext>
                </a:extLst>
              </p:cNvPr>
              <p:cNvPicPr/>
              <p:nvPr/>
            </p:nvPicPr>
            <p:blipFill>
              <a:blip r:embed="rId19"/>
              <a:stretch>
                <a:fillRect/>
              </a:stretch>
            </p:blipFill>
            <p:spPr>
              <a:xfrm>
                <a:off x="5218581" y="1504251"/>
                <a:ext cx="2059200" cy="38664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12" name="Ink 111">
                <a:extLst>
                  <a:ext uri="{FF2B5EF4-FFF2-40B4-BE49-F238E27FC236}">
                    <a16:creationId xmlns:a16="http://schemas.microsoft.com/office/drawing/2014/main" id="{6A79042F-60ED-4F68-AF9E-4BE259E32AFB}"/>
                  </a:ext>
                </a:extLst>
              </p14:cNvPr>
              <p14:cNvContentPartPr/>
              <p14:nvPr/>
            </p14:nvContentPartPr>
            <p14:xfrm>
              <a:off x="5403621" y="23931"/>
              <a:ext cx="2397240" cy="1242720"/>
            </p14:xfrm>
          </p:contentPart>
        </mc:Choice>
        <mc:Fallback>
          <p:pic>
            <p:nvPicPr>
              <p:cNvPr id="112" name="Ink 111">
                <a:extLst>
                  <a:ext uri="{FF2B5EF4-FFF2-40B4-BE49-F238E27FC236}">
                    <a16:creationId xmlns:a16="http://schemas.microsoft.com/office/drawing/2014/main" id="{6A79042F-60ED-4F68-AF9E-4BE259E32AFB}"/>
                  </a:ext>
                </a:extLst>
              </p:cNvPr>
              <p:cNvPicPr/>
              <p:nvPr/>
            </p:nvPicPr>
            <p:blipFill>
              <a:blip r:embed="rId21"/>
              <a:stretch>
                <a:fillRect/>
              </a:stretch>
            </p:blipFill>
            <p:spPr>
              <a:xfrm>
                <a:off x="5394621" y="14931"/>
                <a:ext cx="2414880" cy="126036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186" name="Ink 185">
                <a:extLst>
                  <a:ext uri="{FF2B5EF4-FFF2-40B4-BE49-F238E27FC236}">
                    <a16:creationId xmlns:a16="http://schemas.microsoft.com/office/drawing/2014/main" id="{E08DEB1A-77BC-48BB-BC59-9520EAB19B1B}"/>
                  </a:ext>
                </a:extLst>
              </p14:cNvPr>
              <p14:cNvContentPartPr/>
              <p14:nvPr/>
            </p14:nvContentPartPr>
            <p14:xfrm>
              <a:off x="2145261" y="1958571"/>
              <a:ext cx="8425080" cy="4702680"/>
            </p14:xfrm>
          </p:contentPart>
        </mc:Choice>
        <mc:Fallback>
          <p:pic>
            <p:nvPicPr>
              <p:cNvPr id="186" name="Ink 185">
                <a:extLst>
                  <a:ext uri="{FF2B5EF4-FFF2-40B4-BE49-F238E27FC236}">
                    <a16:creationId xmlns:a16="http://schemas.microsoft.com/office/drawing/2014/main" id="{E08DEB1A-77BC-48BB-BC59-9520EAB19B1B}"/>
                  </a:ext>
                </a:extLst>
              </p:cNvPr>
              <p:cNvPicPr/>
              <p:nvPr/>
            </p:nvPicPr>
            <p:blipFill>
              <a:blip r:embed="rId23"/>
              <a:stretch>
                <a:fillRect/>
              </a:stretch>
            </p:blipFill>
            <p:spPr>
              <a:xfrm>
                <a:off x="2136261" y="1949571"/>
                <a:ext cx="8442720" cy="4720320"/>
              </a:xfrm>
              <a:prstGeom prst="rect">
                <a:avLst/>
              </a:prstGeom>
            </p:spPr>
          </p:pic>
        </mc:Fallback>
      </mc:AlternateContent>
    </p:spTree>
    <p:extLst>
      <p:ext uri="{BB962C8B-B14F-4D97-AF65-F5344CB8AC3E}">
        <p14:creationId xmlns:p14="http://schemas.microsoft.com/office/powerpoint/2010/main" val="11260495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0F02E1-B191-477F-8A38-D3333ED68F0D}"/>
              </a:ext>
            </a:extLst>
          </p:cNvPr>
          <p:cNvSpPr>
            <a:spLocks noGrp="1"/>
          </p:cNvSpPr>
          <p:nvPr>
            <p:ph type="title"/>
          </p:nvPr>
        </p:nvSpPr>
        <p:spPr/>
        <p:txBody>
          <a:bodyPr>
            <a:normAutofit/>
          </a:bodyPr>
          <a:lstStyle/>
          <a:p>
            <a:r>
              <a:rPr lang="en-IN" dirty="0"/>
              <a:t>Types of Binary trees</a:t>
            </a:r>
          </a:p>
        </p:txBody>
      </p:sp>
      <p:sp>
        <p:nvSpPr>
          <p:cNvPr id="5" name="TextBox 4">
            <a:extLst>
              <a:ext uri="{FF2B5EF4-FFF2-40B4-BE49-F238E27FC236}">
                <a16:creationId xmlns:a16="http://schemas.microsoft.com/office/drawing/2014/main" id="{8C625A62-ECA5-4322-B6AC-DD1E1A966067}"/>
              </a:ext>
            </a:extLst>
          </p:cNvPr>
          <p:cNvSpPr txBox="1"/>
          <p:nvPr/>
        </p:nvSpPr>
        <p:spPr>
          <a:xfrm>
            <a:off x="7912721" y="1204261"/>
            <a:ext cx="3244646" cy="1477328"/>
          </a:xfrm>
          <a:prstGeom prst="rect">
            <a:avLst/>
          </a:prstGeom>
          <a:noFill/>
        </p:spPr>
        <p:txBody>
          <a:bodyPr wrap="square" rtlCol="0">
            <a:spAutoFit/>
          </a:bodyPr>
          <a:lstStyle/>
          <a:p>
            <a:r>
              <a:rPr lang="en-IN" dirty="0"/>
              <a:t>Balanced Binary Tree: Difference between the height of left and right subtree for every node is not more than k (mostly k=1).</a:t>
            </a:r>
          </a:p>
        </p:txBody>
      </p:sp>
      <p:pic>
        <p:nvPicPr>
          <p:cNvPr id="9" name="Picture 8">
            <a:extLst>
              <a:ext uri="{FF2B5EF4-FFF2-40B4-BE49-F238E27FC236}">
                <a16:creationId xmlns:a16="http://schemas.microsoft.com/office/drawing/2014/main" id="{180E9D53-CA1F-4DA5-8B2F-7D019EB9B95F}"/>
              </a:ext>
            </a:extLst>
          </p:cNvPr>
          <p:cNvPicPr>
            <a:picLocks noChangeAspect="1"/>
          </p:cNvPicPr>
          <p:nvPr/>
        </p:nvPicPr>
        <p:blipFill>
          <a:blip r:embed="rId2"/>
          <a:stretch>
            <a:fillRect/>
          </a:stretch>
        </p:blipFill>
        <p:spPr>
          <a:xfrm>
            <a:off x="7719775" y="2887756"/>
            <a:ext cx="4147392" cy="3202238"/>
          </a:xfrm>
          <a:prstGeom prst="rect">
            <a:avLst/>
          </a:prstGeom>
        </p:spPr>
      </p:pic>
      <mc:AlternateContent xmlns:mc="http://schemas.openxmlformats.org/markup-compatibility/2006">
        <mc:Choice xmlns:p14="http://schemas.microsoft.com/office/powerpoint/2010/main" Requires="p14">
          <p:contentPart p14:bwMode="auto" r:id="rId3">
            <p14:nvContentPartPr>
              <p14:cNvPr id="53" name="Ink 52">
                <a:extLst>
                  <a:ext uri="{FF2B5EF4-FFF2-40B4-BE49-F238E27FC236}">
                    <a16:creationId xmlns:a16="http://schemas.microsoft.com/office/drawing/2014/main" id="{1F04ED7C-346D-4C77-B43F-34D03D5E3D5B}"/>
                  </a:ext>
                </a:extLst>
              </p14:cNvPr>
              <p14:cNvContentPartPr/>
              <p14:nvPr/>
            </p14:nvContentPartPr>
            <p14:xfrm>
              <a:off x="8138901" y="118971"/>
              <a:ext cx="1572840" cy="708480"/>
            </p14:xfrm>
          </p:contentPart>
        </mc:Choice>
        <mc:Fallback>
          <p:pic>
            <p:nvPicPr>
              <p:cNvPr id="53" name="Ink 52">
                <a:extLst>
                  <a:ext uri="{FF2B5EF4-FFF2-40B4-BE49-F238E27FC236}">
                    <a16:creationId xmlns:a16="http://schemas.microsoft.com/office/drawing/2014/main" id="{1F04ED7C-346D-4C77-B43F-34D03D5E3D5B}"/>
                  </a:ext>
                </a:extLst>
              </p:cNvPr>
              <p:cNvPicPr/>
              <p:nvPr/>
            </p:nvPicPr>
            <p:blipFill>
              <a:blip r:embed="rId4"/>
              <a:stretch>
                <a:fillRect/>
              </a:stretch>
            </p:blipFill>
            <p:spPr>
              <a:xfrm>
                <a:off x="8129901" y="109971"/>
                <a:ext cx="1590480" cy="72612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68" name="Ink 67">
                <a:extLst>
                  <a:ext uri="{FF2B5EF4-FFF2-40B4-BE49-F238E27FC236}">
                    <a16:creationId xmlns:a16="http://schemas.microsoft.com/office/drawing/2014/main" id="{6B147FA6-D3E1-4079-BC2A-FA8C63551314}"/>
                  </a:ext>
                </a:extLst>
              </p14:cNvPr>
              <p14:cNvContentPartPr/>
              <p14:nvPr/>
            </p14:nvContentPartPr>
            <p14:xfrm>
              <a:off x="5227581" y="1513251"/>
              <a:ext cx="2041560" cy="369000"/>
            </p14:xfrm>
          </p:contentPart>
        </mc:Choice>
        <mc:Fallback>
          <p:pic>
            <p:nvPicPr>
              <p:cNvPr id="68" name="Ink 67">
                <a:extLst>
                  <a:ext uri="{FF2B5EF4-FFF2-40B4-BE49-F238E27FC236}">
                    <a16:creationId xmlns:a16="http://schemas.microsoft.com/office/drawing/2014/main" id="{6B147FA6-D3E1-4079-BC2A-FA8C63551314}"/>
                  </a:ext>
                </a:extLst>
              </p:cNvPr>
              <p:cNvPicPr/>
              <p:nvPr/>
            </p:nvPicPr>
            <p:blipFill>
              <a:blip r:embed="rId6"/>
              <a:stretch>
                <a:fillRect/>
              </a:stretch>
            </p:blipFill>
            <p:spPr>
              <a:xfrm>
                <a:off x="5218581" y="1504251"/>
                <a:ext cx="2059200" cy="38664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112" name="Ink 111">
                <a:extLst>
                  <a:ext uri="{FF2B5EF4-FFF2-40B4-BE49-F238E27FC236}">
                    <a16:creationId xmlns:a16="http://schemas.microsoft.com/office/drawing/2014/main" id="{6A79042F-60ED-4F68-AF9E-4BE259E32AFB}"/>
                  </a:ext>
                </a:extLst>
              </p14:cNvPr>
              <p14:cNvContentPartPr/>
              <p14:nvPr/>
            </p14:nvContentPartPr>
            <p14:xfrm>
              <a:off x="5403621" y="23931"/>
              <a:ext cx="2397240" cy="1242720"/>
            </p14:xfrm>
          </p:contentPart>
        </mc:Choice>
        <mc:Fallback>
          <p:pic>
            <p:nvPicPr>
              <p:cNvPr id="112" name="Ink 111">
                <a:extLst>
                  <a:ext uri="{FF2B5EF4-FFF2-40B4-BE49-F238E27FC236}">
                    <a16:creationId xmlns:a16="http://schemas.microsoft.com/office/drawing/2014/main" id="{6A79042F-60ED-4F68-AF9E-4BE259E32AFB}"/>
                  </a:ext>
                </a:extLst>
              </p:cNvPr>
              <p:cNvPicPr/>
              <p:nvPr/>
            </p:nvPicPr>
            <p:blipFill>
              <a:blip r:embed="rId8"/>
              <a:stretch>
                <a:fillRect/>
              </a:stretch>
            </p:blipFill>
            <p:spPr>
              <a:xfrm>
                <a:off x="5394621" y="14931"/>
                <a:ext cx="2414880" cy="126036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186" name="Ink 185">
                <a:extLst>
                  <a:ext uri="{FF2B5EF4-FFF2-40B4-BE49-F238E27FC236}">
                    <a16:creationId xmlns:a16="http://schemas.microsoft.com/office/drawing/2014/main" id="{E08DEB1A-77BC-48BB-BC59-9520EAB19B1B}"/>
                  </a:ext>
                </a:extLst>
              </p14:cNvPr>
              <p14:cNvContentPartPr/>
              <p14:nvPr/>
            </p14:nvContentPartPr>
            <p14:xfrm>
              <a:off x="2145261" y="1958571"/>
              <a:ext cx="8425080" cy="4702680"/>
            </p14:xfrm>
          </p:contentPart>
        </mc:Choice>
        <mc:Fallback>
          <p:pic>
            <p:nvPicPr>
              <p:cNvPr id="186" name="Ink 185">
                <a:extLst>
                  <a:ext uri="{FF2B5EF4-FFF2-40B4-BE49-F238E27FC236}">
                    <a16:creationId xmlns:a16="http://schemas.microsoft.com/office/drawing/2014/main" id="{E08DEB1A-77BC-48BB-BC59-9520EAB19B1B}"/>
                  </a:ext>
                </a:extLst>
              </p:cNvPr>
              <p:cNvPicPr/>
              <p:nvPr/>
            </p:nvPicPr>
            <p:blipFill>
              <a:blip r:embed="rId10"/>
              <a:stretch>
                <a:fillRect/>
              </a:stretch>
            </p:blipFill>
            <p:spPr>
              <a:xfrm>
                <a:off x="2136261" y="1949571"/>
                <a:ext cx="8442720" cy="472032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58" name="Ink 57">
                <a:extLst>
                  <a:ext uri="{FF2B5EF4-FFF2-40B4-BE49-F238E27FC236}">
                    <a16:creationId xmlns:a16="http://schemas.microsoft.com/office/drawing/2014/main" id="{A049A25F-6212-4C73-85B4-D445A8E1C3A0}"/>
                  </a:ext>
                </a:extLst>
              </p14:cNvPr>
              <p14:cNvContentPartPr/>
              <p14:nvPr/>
            </p14:nvContentPartPr>
            <p14:xfrm>
              <a:off x="226821" y="746091"/>
              <a:ext cx="3841200" cy="3371040"/>
            </p14:xfrm>
          </p:contentPart>
        </mc:Choice>
        <mc:Fallback>
          <p:pic>
            <p:nvPicPr>
              <p:cNvPr id="58" name="Ink 57">
                <a:extLst>
                  <a:ext uri="{FF2B5EF4-FFF2-40B4-BE49-F238E27FC236}">
                    <a16:creationId xmlns:a16="http://schemas.microsoft.com/office/drawing/2014/main" id="{A049A25F-6212-4C73-85B4-D445A8E1C3A0}"/>
                  </a:ext>
                </a:extLst>
              </p:cNvPr>
              <p:cNvPicPr/>
              <p:nvPr/>
            </p:nvPicPr>
            <p:blipFill>
              <a:blip r:embed="rId12"/>
              <a:stretch>
                <a:fillRect/>
              </a:stretch>
            </p:blipFill>
            <p:spPr>
              <a:xfrm>
                <a:off x="217821" y="737091"/>
                <a:ext cx="3858840" cy="3388680"/>
              </a:xfrm>
              <a:prstGeom prst="rect">
                <a:avLst/>
              </a:prstGeom>
            </p:spPr>
          </p:pic>
        </mc:Fallback>
      </mc:AlternateContent>
    </p:spTree>
    <p:extLst>
      <p:ext uri="{BB962C8B-B14F-4D97-AF65-F5344CB8AC3E}">
        <p14:creationId xmlns:p14="http://schemas.microsoft.com/office/powerpoint/2010/main" val="17708995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0F02E1-B191-477F-8A38-D3333ED68F0D}"/>
              </a:ext>
            </a:extLst>
          </p:cNvPr>
          <p:cNvSpPr>
            <a:spLocks noGrp="1"/>
          </p:cNvSpPr>
          <p:nvPr>
            <p:ph type="title"/>
          </p:nvPr>
        </p:nvSpPr>
        <p:spPr/>
        <p:txBody>
          <a:bodyPr>
            <a:normAutofit/>
          </a:bodyPr>
          <a:lstStyle/>
          <a:p>
            <a:r>
              <a:rPr lang="en-IN" dirty="0"/>
              <a:t>Binary Search Tree</a:t>
            </a:r>
          </a:p>
        </p:txBody>
      </p:sp>
      <p:sp>
        <p:nvSpPr>
          <p:cNvPr id="5" name="TextBox 4">
            <a:extLst>
              <a:ext uri="{FF2B5EF4-FFF2-40B4-BE49-F238E27FC236}">
                <a16:creationId xmlns:a16="http://schemas.microsoft.com/office/drawing/2014/main" id="{8C625A62-ECA5-4322-B6AC-DD1E1A966067}"/>
              </a:ext>
            </a:extLst>
          </p:cNvPr>
          <p:cNvSpPr txBox="1"/>
          <p:nvPr/>
        </p:nvSpPr>
        <p:spPr>
          <a:xfrm>
            <a:off x="1622323" y="1308764"/>
            <a:ext cx="9517626" cy="646331"/>
          </a:xfrm>
          <a:prstGeom prst="rect">
            <a:avLst/>
          </a:prstGeom>
          <a:noFill/>
        </p:spPr>
        <p:txBody>
          <a:bodyPr wrap="square" rtlCol="0">
            <a:spAutoFit/>
          </a:bodyPr>
          <a:lstStyle/>
          <a:p>
            <a:r>
              <a:rPr lang="en-IN" b="1" dirty="0"/>
              <a:t>A binary tree in which for each node, value of all the nodes in left subtree is lesser(or equal) and value of all the nodes in right subtree Is greater than the value of that node</a:t>
            </a:r>
          </a:p>
        </p:txBody>
      </p:sp>
      <p:pic>
        <p:nvPicPr>
          <p:cNvPr id="3" name="Picture 2">
            <a:extLst>
              <a:ext uri="{FF2B5EF4-FFF2-40B4-BE49-F238E27FC236}">
                <a16:creationId xmlns:a16="http://schemas.microsoft.com/office/drawing/2014/main" id="{8C959D45-A265-4F83-899C-4FC26BADC1FF}"/>
              </a:ext>
            </a:extLst>
          </p:cNvPr>
          <p:cNvPicPr>
            <a:picLocks noChangeAspect="1"/>
          </p:cNvPicPr>
          <p:nvPr/>
        </p:nvPicPr>
        <p:blipFill>
          <a:blip r:embed="rId2"/>
          <a:stretch>
            <a:fillRect/>
          </a:stretch>
        </p:blipFill>
        <p:spPr>
          <a:xfrm>
            <a:off x="1622323" y="2428735"/>
            <a:ext cx="2905530" cy="2000529"/>
          </a:xfrm>
          <a:prstGeom prst="rect">
            <a:avLst/>
          </a:prstGeom>
        </p:spPr>
      </p:pic>
      <p:pic>
        <p:nvPicPr>
          <p:cNvPr id="6" name="Picture 5">
            <a:extLst>
              <a:ext uri="{FF2B5EF4-FFF2-40B4-BE49-F238E27FC236}">
                <a16:creationId xmlns:a16="http://schemas.microsoft.com/office/drawing/2014/main" id="{F476D0DF-F79A-40B4-9126-31EF58BE9F83}"/>
              </a:ext>
            </a:extLst>
          </p:cNvPr>
          <p:cNvPicPr>
            <a:picLocks noChangeAspect="1"/>
          </p:cNvPicPr>
          <p:nvPr/>
        </p:nvPicPr>
        <p:blipFill>
          <a:blip r:embed="rId3"/>
          <a:stretch>
            <a:fillRect/>
          </a:stretch>
        </p:blipFill>
        <p:spPr>
          <a:xfrm>
            <a:off x="7940389" y="2228682"/>
            <a:ext cx="2781688" cy="2200582"/>
          </a:xfrm>
          <a:prstGeom prst="rect">
            <a:avLst/>
          </a:prstGeom>
        </p:spPr>
      </p:pic>
      <mc:AlternateContent xmlns:mc="http://schemas.openxmlformats.org/markup-compatibility/2006">
        <mc:Choice xmlns:p14="http://schemas.microsoft.com/office/powerpoint/2010/main" Requires="p14">
          <p:contentPart p14:bwMode="auto" r:id="rId4">
            <p14:nvContentPartPr>
              <p14:cNvPr id="14" name="Ink 13">
                <a:extLst>
                  <a:ext uri="{FF2B5EF4-FFF2-40B4-BE49-F238E27FC236}">
                    <a16:creationId xmlns:a16="http://schemas.microsoft.com/office/drawing/2014/main" id="{A2AD0843-F777-402E-89BD-FF91DDCCF7F9}"/>
                  </a:ext>
                </a:extLst>
              </p14:cNvPr>
              <p14:cNvContentPartPr/>
              <p14:nvPr/>
            </p14:nvContentPartPr>
            <p14:xfrm>
              <a:off x="1715781" y="1217691"/>
              <a:ext cx="9371880" cy="721080"/>
            </p14:xfrm>
          </p:contentPart>
        </mc:Choice>
        <mc:Fallback>
          <p:pic>
            <p:nvPicPr>
              <p:cNvPr id="14" name="Ink 13">
                <a:extLst>
                  <a:ext uri="{FF2B5EF4-FFF2-40B4-BE49-F238E27FC236}">
                    <a16:creationId xmlns:a16="http://schemas.microsoft.com/office/drawing/2014/main" id="{A2AD0843-F777-402E-89BD-FF91DDCCF7F9}"/>
                  </a:ext>
                </a:extLst>
              </p:cNvPr>
              <p:cNvPicPr/>
              <p:nvPr/>
            </p:nvPicPr>
            <p:blipFill>
              <a:blip r:embed="rId5"/>
              <a:stretch>
                <a:fillRect/>
              </a:stretch>
            </p:blipFill>
            <p:spPr>
              <a:xfrm>
                <a:off x="1706781" y="1208691"/>
                <a:ext cx="9389520" cy="73872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15" name="Ink 14">
                <a:extLst>
                  <a:ext uri="{FF2B5EF4-FFF2-40B4-BE49-F238E27FC236}">
                    <a16:creationId xmlns:a16="http://schemas.microsoft.com/office/drawing/2014/main" id="{25AAB322-A90B-46DA-9414-50F1ED7C2B11}"/>
                  </a:ext>
                </a:extLst>
              </p14:cNvPr>
              <p14:cNvContentPartPr/>
              <p14:nvPr/>
            </p14:nvContentPartPr>
            <p14:xfrm>
              <a:off x="1625421" y="2178531"/>
              <a:ext cx="1566720" cy="42480"/>
            </p14:xfrm>
          </p:contentPart>
        </mc:Choice>
        <mc:Fallback>
          <p:pic>
            <p:nvPicPr>
              <p:cNvPr id="15" name="Ink 14">
                <a:extLst>
                  <a:ext uri="{FF2B5EF4-FFF2-40B4-BE49-F238E27FC236}">
                    <a16:creationId xmlns:a16="http://schemas.microsoft.com/office/drawing/2014/main" id="{25AAB322-A90B-46DA-9414-50F1ED7C2B11}"/>
                  </a:ext>
                </a:extLst>
              </p:cNvPr>
              <p:cNvPicPr/>
              <p:nvPr/>
            </p:nvPicPr>
            <p:blipFill>
              <a:blip r:embed="rId7"/>
              <a:stretch>
                <a:fillRect/>
              </a:stretch>
            </p:blipFill>
            <p:spPr>
              <a:xfrm>
                <a:off x="1616421" y="2169531"/>
                <a:ext cx="1584360" cy="60120"/>
              </a:xfrm>
              <a:prstGeom prst="rect">
                <a:avLst/>
              </a:prstGeom>
            </p:spPr>
          </p:pic>
        </mc:Fallback>
      </mc:AlternateContent>
    </p:spTree>
    <p:extLst>
      <p:ext uri="{BB962C8B-B14F-4D97-AF65-F5344CB8AC3E}">
        <p14:creationId xmlns:p14="http://schemas.microsoft.com/office/powerpoint/2010/main" val="21854943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E8F6B6-3FC4-49C0-B8BE-E23F65B4FE28}"/>
              </a:ext>
            </a:extLst>
          </p:cNvPr>
          <p:cNvSpPr>
            <a:spLocks noGrp="1"/>
          </p:cNvSpPr>
          <p:nvPr>
            <p:ph type="title"/>
          </p:nvPr>
        </p:nvSpPr>
        <p:spPr/>
        <p:txBody>
          <a:bodyPr>
            <a:normAutofit/>
          </a:bodyPr>
          <a:lstStyle/>
          <a:p>
            <a:r>
              <a:rPr lang="en-IN" dirty="0"/>
              <a:t>Which of these are BST’s?</a:t>
            </a:r>
          </a:p>
        </p:txBody>
      </p:sp>
      <p:pic>
        <p:nvPicPr>
          <p:cNvPr id="3" name="Picture 2">
            <a:extLst>
              <a:ext uri="{FF2B5EF4-FFF2-40B4-BE49-F238E27FC236}">
                <a16:creationId xmlns:a16="http://schemas.microsoft.com/office/drawing/2014/main" id="{0DF9002B-3A2A-41BF-A498-095B12DABEB7}"/>
              </a:ext>
            </a:extLst>
          </p:cNvPr>
          <p:cNvPicPr>
            <a:picLocks noChangeAspect="1"/>
          </p:cNvPicPr>
          <p:nvPr/>
        </p:nvPicPr>
        <p:blipFill>
          <a:blip r:embed="rId2"/>
          <a:stretch>
            <a:fillRect/>
          </a:stretch>
        </p:blipFill>
        <p:spPr>
          <a:xfrm>
            <a:off x="1859032" y="1172685"/>
            <a:ext cx="2381582" cy="1695687"/>
          </a:xfrm>
          <a:prstGeom prst="rect">
            <a:avLst/>
          </a:prstGeom>
        </p:spPr>
      </p:pic>
      <p:pic>
        <p:nvPicPr>
          <p:cNvPr id="4" name="Picture 3">
            <a:extLst>
              <a:ext uri="{FF2B5EF4-FFF2-40B4-BE49-F238E27FC236}">
                <a16:creationId xmlns:a16="http://schemas.microsoft.com/office/drawing/2014/main" id="{BF76E0ED-851F-4B56-A830-4A6BD3B6B82E}"/>
              </a:ext>
            </a:extLst>
          </p:cNvPr>
          <p:cNvPicPr>
            <a:picLocks noChangeAspect="1"/>
          </p:cNvPicPr>
          <p:nvPr/>
        </p:nvPicPr>
        <p:blipFill>
          <a:blip r:embed="rId3"/>
          <a:stretch>
            <a:fillRect/>
          </a:stretch>
        </p:blipFill>
        <p:spPr>
          <a:xfrm>
            <a:off x="5445963" y="1210790"/>
            <a:ext cx="2505425" cy="1619476"/>
          </a:xfrm>
          <a:prstGeom prst="rect">
            <a:avLst/>
          </a:prstGeom>
        </p:spPr>
      </p:pic>
      <p:pic>
        <p:nvPicPr>
          <p:cNvPr id="5" name="Picture 4">
            <a:extLst>
              <a:ext uri="{FF2B5EF4-FFF2-40B4-BE49-F238E27FC236}">
                <a16:creationId xmlns:a16="http://schemas.microsoft.com/office/drawing/2014/main" id="{24C4168C-DB04-44F0-A0F9-FE7D11C5F993}"/>
              </a:ext>
            </a:extLst>
          </p:cNvPr>
          <p:cNvPicPr>
            <a:picLocks noChangeAspect="1"/>
          </p:cNvPicPr>
          <p:nvPr/>
        </p:nvPicPr>
        <p:blipFill>
          <a:blip r:embed="rId4"/>
          <a:stretch>
            <a:fillRect/>
          </a:stretch>
        </p:blipFill>
        <p:spPr>
          <a:xfrm>
            <a:off x="9166130" y="1160521"/>
            <a:ext cx="2543530" cy="1762371"/>
          </a:xfrm>
          <a:prstGeom prst="rect">
            <a:avLst/>
          </a:prstGeom>
        </p:spPr>
      </p:pic>
      <p:pic>
        <p:nvPicPr>
          <p:cNvPr id="6" name="Picture 5">
            <a:extLst>
              <a:ext uri="{FF2B5EF4-FFF2-40B4-BE49-F238E27FC236}">
                <a16:creationId xmlns:a16="http://schemas.microsoft.com/office/drawing/2014/main" id="{EEA36991-50E3-4B05-8B3C-2E19BA941B17}"/>
              </a:ext>
            </a:extLst>
          </p:cNvPr>
          <p:cNvPicPr>
            <a:picLocks noChangeAspect="1"/>
          </p:cNvPicPr>
          <p:nvPr/>
        </p:nvPicPr>
        <p:blipFill>
          <a:blip r:embed="rId5"/>
          <a:stretch>
            <a:fillRect/>
          </a:stretch>
        </p:blipFill>
        <p:spPr>
          <a:xfrm>
            <a:off x="1859032" y="3761215"/>
            <a:ext cx="2924452" cy="2027905"/>
          </a:xfrm>
          <a:prstGeom prst="rect">
            <a:avLst/>
          </a:prstGeom>
        </p:spPr>
      </p:pic>
      <p:sp>
        <p:nvSpPr>
          <p:cNvPr id="7" name="TextBox 6">
            <a:extLst>
              <a:ext uri="{FF2B5EF4-FFF2-40B4-BE49-F238E27FC236}">
                <a16:creationId xmlns:a16="http://schemas.microsoft.com/office/drawing/2014/main" id="{D74CDDEB-3E1B-4D7C-9C63-B5C1A7BCCB03}"/>
              </a:ext>
            </a:extLst>
          </p:cNvPr>
          <p:cNvSpPr txBox="1"/>
          <p:nvPr/>
        </p:nvSpPr>
        <p:spPr>
          <a:xfrm>
            <a:off x="1371600" y="1887793"/>
            <a:ext cx="559769" cy="584775"/>
          </a:xfrm>
          <a:prstGeom prst="rect">
            <a:avLst/>
          </a:prstGeom>
          <a:noFill/>
        </p:spPr>
        <p:txBody>
          <a:bodyPr wrap="none" rtlCol="0">
            <a:spAutoFit/>
          </a:bodyPr>
          <a:lstStyle/>
          <a:p>
            <a:r>
              <a:rPr lang="en-IN" sz="3200" dirty="0"/>
              <a:t>1. </a:t>
            </a:r>
          </a:p>
        </p:txBody>
      </p:sp>
      <p:sp>
        <p:nvSpPr>
          <p:cNvPr id="8" name="TextBox 7">
            <a:extLst>
              <a:ext uri="{FF2B5EF4-FFF2-40B4-BE49-F238E27FC236}">
                <a16:creationId xmlns:a16="http://schemas.microsoft.com/office/drawing/2014/main" id="{25C2CF45-645B-4843-A207-CFE8DF083DE6}"/>
              </a:ext>
            </a:extLst>
          </p:cNvPr>
          <p:cNvSpPr txBox="1"/>
          <p:nvPr/>
        </p:nvSpPr>
        <p:spPr>
          <a:xfrm>
            <a:off x="1263997" y="3989629"/>
            <a:ext cx="595035" cy="584775"/>
          </a:xfrm>
          <a:prstGeom prst="rect">
            <a:avLst/>
          </a:prstGeom>
          <a:noFill/>
        </p:spPr>
        <p:txBody>
          <a:bodyPr wrap="none" rtlCol="0">
            <a:spAutoFit/>
          </a:bodyPr>
          <a:lstStyle/>
          <a:p>
            <a:r>
              <a:rPr lang="en-IN" sz="3200" dirty="0"/>
              <a:t>2. </a:t>
            </a:r>
          </a:p>
        </p:txBody>
      </p:sp>
      <p:sp>
        <p:nvSpPr>
          <p:cNvPr id="9" name="TextBox 8">
            <a:extLst>
              <a:ext uri="{FF2B5EF4-FFF2-40B4-BE49-F238E27FC236}">
                <a16:creationId xmlns:a16="http://schemas.microsoft.com/office/drawing/2014/main" id="{D2E2DFDD-B8E9-4170-B549-4C9FB3B127BA}"/>
              </a:ext>
            </a:extLst>
          </p:cNvPr>
          <p:cNvSpPr txBox="1"/>
          <p:nvPr/>
        </p:nvSpPr>
        <p:spPr>
          <a:xfrm>
            <a:off x="6209071" y="4574404"/>
            <a:ext cx="1584088" cy="369332"/>
          </a:xfrm>
          <a:prstGeom prst="rect">
            <a:avLst/>
          </a:prstGeom>
          <a:noFill/>
        </p:spPr>
        <p:txBody>
          <a:bodyPr wrap="none" rtlCol="0">
            <a:spAutoFit/>
          </a:bodyPr>
          <a:lstStyle/>
          <a:p>
            <a:r>
              <a:rPr lang="en-IN" dirty="0"/>
              <a:t>No, Not a  BST</a:t>
            </a:r>
          </a:p>
        </p:txBody>
      </p:sp>
      <mc:AlternateContent xmlns:mc="http://schemas.openxmlformats.org/markup-compatibility/2006">
        <mc:Choice xmlns:p14="http://schemas.microsoft.com/office/powerpoint/2010/main" Requires="p14">
          <p:contentPart p14:bwMode="auto" r:id="rId6">
            <p14:nvContentPartPr>
              <p14:cNvPr id="10" name="Ink 9">
                <a:extLst>
                  <a:ext uri="{FF2B5EF4-FFF2-40B4-BE49-F238E27FC236}">
                    <a16:creationId xmlns:a16="http://schemas.microsoft.com/office/drawing/2014/main" id="{62E443D1-9BF1-4D8A-BE9D-E7756E203A3F}"/>
                  </a:ext>
                </a:extLst>
              </p14:cNvPr>
              <p14:cNvContentPartPr/>
              <p14:nvPr/>
            </p14:nvContentPartPr>
            <p14:xfrm>
              <a:off x="3343701" y="1996371"/>
              <a:ext cx="350640" cy="248760"/>
            </p14:xfrm>
          </p:contentPart>
        </mc:Choice>
        <mc:Fallback>
          <p:pic>
            <p:nvPicPr>
              <p:cNvPr id="10" name="Ink 9">
                <a:extLst>
                  <a:ext uri="{FF2B5EF4-FFF2-40B4-BE49-F238E27FC236}">
                    <a16:creationId xmlns:a16="http://schemas.microsoft.com/office/drawing/2014/main" id="{62E443D1-9BF1-4D8A-BE9D-E7756E203A3F}"/>
                  </a:ext>
                </a:extLst>
              </p:cNvPr>
              <p:cNvPicPr/>
              <p:nvPr/>
            </p:nvPicPr>
            <p:blipFill>
              <a:blip r:embed="rId7"/>
              <a:stretch>
                <a:fillRect/>
              </a:stretch>
            </p:blipFill>
            <p:spPr>
              <a:xfrm>
                <a:off x="3334701" y="1987371"/>
                <a:ext cx="368280" cy="26640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11" name="Ink 10">
                <a:extLst>
                  <a:ext uri="{FF2B5EF4-FFF2-40B4-BE49-F238E27FC236}">
                    <a16:creationId xmlns:a16="http://schemas.microsoft.com/office/drawing/2014/main" id="{B2DF0738-0A6C-4F1F-8E2F-EF8762DFE850}"/>
                  </a:ext>
                </a:extLst>
              </p14:cNvPr>
              <p14:cNvContentPartPr/>
              <p14:nvPr/>
            </p14:nvContentPartPr>
            <p14:xfrm>
              <a:off x="3202581" y="2618091"/>
              <a:ext cx="328320" cy="247320"/>
            </p14:xfrm>
          </p:contentPart>
        </mc:Choice>
        <mc:Fallback>
          <p:pic>
            <p:nvPicPr>
              <p:cNvPr id="11" name="Ink 10">
                <a:extLst>
                  <a:ext uri="{FF2B5EF4-FFF2-40B4-BE49-F238E27FC236}">
                    <a16:creationId xmlns:a16="http://schemas.microsoft.com/office/drawing/2014/main" id="{B2DF0738-0A6C-4F1F-8E2F-EF8762DFE850}"/>
                  </a:ext>
                </a:extLst>
              </p:cNvPr>
              <p:cNvPicPr/>
              <p:nvPr/>
            </p:nvPicPr>
            <p:blipFill>
              <a:blip r:embed="rId9"/>
              <a:stretch>
                <a:fillRect/>
              </a:stretch>
            </p:blipFill>
            <p:spPr>
              <a:xfrm>
                <a:off x="3193581" y="2609091"/>
                <a:ext cx="345960" cy="26496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12" name="Ink 11">
                <a:extLst>
                  <a:ext uri="{FF2B5EF4-FFF2-40B4-BE49-F238E27FC236}">
                    <a16:creationId xmlns:a16="http://schemas.microsoft.com/office/drawing/2014/main" id="{4B32A4D2-C8EF-464F-AEC3-4C82B9177ECE}"/>
                  </a:ext>
                </a:extLst>
              </p14:cNvPr>
              <p14:cNvContentPartPr/>
              <p14:nvPr/>
            </p14:nvContentPartPr>
            <p14:xfrm>
              <a:off x="3867141" y="2536011"/>
              <a:ext cx="448560" cy="261360"/>
            </p14:xfrm>
          </p:contentPart>
        </mc:Choice>
        <mc:Fallback>
          <p:pic>
            <p:nvPicPr>
              <p:cNvPr id="12" name="Ink 11">
                <a:extLst>
                  <a:ext uri="{FF2B5EF4-FFF2-40B4-BE49-F238E27FC236}">
                    <a16:creationId xmlns:a16="http://schemas.microsoft.com/office/drawing/2014/main" id="{4B32A4D2-C8EF-464F-AEC3-4C82B9177ECE}"/>
                  </a:ext>
                </a:extLst>
              </p:cNvPr>
              <p:cNvPicPr/>
              <p:nvPr/>
            </p:nvPicPr>
            <p:blipFill>
              <a:blip r:embed="rId11"/>
              <a:stretch>
                <a:fillRect/>
              </a:stretch>
            </p:blipFill>
            <p:spPr>
              <a:xfrm>
                <a:off x="3858141" y="2527011"/>
                <a:ext cx="466200" cy="27900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13" name="Ink 12">
                <a:extLst>
                  <a:ext uri="{FF2B5EF4-FFF2-40B4-BE49-F238E27FC236}">
                    <a16:creationId xmlns:a16="http://schemas.microsoft.com/office/drawing/2014/main" id="{A2BEB4C9-B162-4D2F-AE8D-30EC683EC674}"/>
                  </a:ext>
                </a:extLst>
              </p14:cNvPr>
              <p14:cNvContentPartPr/>
              <p14:nvPr/>
            </p14:nvContentPartPr>
            <p14:xfrm>
              <a:off x="2098461" y="4397571"/>
              <a:ext cx="236880" cy="314280"/>
            </p14:xfrm>
          </p:contentPart>
        </mc:Choice>
        <mc:Fallback>
          <p:pic>
            <p:nvPicPr>
              <p:cNvPr id="13" name="Ink 12">
                <a:extLst>
                  <a:ext uri="{FF2B5EF4-FFF2-40B4-BE49-F238E27FC236}">
                    <a16:creationId xmlns:a16="http://schemas.microsoft.com/office/drawing/2014/main" id="{A2BEB4C9-B162-4D2F-AE8D-30EC683EC674}"/>
                  </a:ext>
                </a:extLst>
              </p:cNvPr>
              <p:cNvPicPr/>
              <p:nvPr/>
            </p:nvPicPr>
            <p:blipFill>
              <a:blip r:embed="rId13"/>
              <a:stretch>
                <a:fillRect/>
              </a:stretch>
            </p:blipFill>
            <p:spPr>
              <a:xfrm>
                <a:off x="2089461" y="4388571"/>
                <a:ext cx="254520" cy="33192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14" name="Ink 13">
                <a:extLst>
                  <a:ext uri="{FF2B5EF4-FFF2-40B4-BE49-F238E27FC236}">
                    <a16:creationId xmlns:a16="http://schemas.microsoft.com/office/drawing/2014/main" id="{A75CF32D-77F8-4645-A733-EDB0F283E97B}"/>
                  </a:ext>
                </a:extLst>
              </p14:cNvPr>
              <p14:cNvContentPartPr/>
              <p14:nvPr/>
            </p14:nvContentPartPr>
            <p14:xfrm>
              <a:off x="1689861" y="5216931"/>
              <a:ext cx="194760" cy="268920"/>
            </p14:xfrm>
          </p:contentPart>
        </mc:Choice>
        <mc:Fallback>
          <p:pic>
            <p:nvPicPr>
              <p:cNvPr id="14" name="Ink 13">
                <a:extLst>
                  <a:ext uri="{FF2B5EF4-FFF2-40B4-BE49-F238E27FC236}">
                    <a16:creationId xmlns:a16="http://schemas.microsoft.com/office/drawing/2014/main" id="{A75CF32D-77F8-4645-A733-EDB0F283E97B}"/>
                  </a:ext>
                </a:extLst>
              </p:cNvPr>
              <p:cNvPicPr/>
              <p:nvPr/>
            </p:nvPicPr>
            <p:blipFill>
              <a:blip r:embed="rId15"/>
              <a:stretch>
                <a:fillRect/>
              </a:stretch>
            </p:blipFill>
            <p:spPr>
              <a:xfrm>
                <a:off x="1680861" y="5207931"/>
                <a:ext cx="212400" cy="28656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17" name="Ink 16">
                <a:extLst>
                  <a:ext uri="{FF2B5EF4-FFF2-40B4-BE49-F238E27FC236}">
                    <a16:creationId xmlns:a16="http://schemas.microsoft.com/office/drawing/2014/main" id="{29E06608-7E40-4C5E-994B-B3BC5A536BBF}"/>
                  </a:ext>
                </a:extLst>
              </p14:cNvPr>
              <p14:cNvContentPartPr/>
              <p14:nvPr/>
            </p14:nvContentPartPr>
            <p14:xfrm>
              <a:off x="4516941" y="4834971"/>
              <a:ext cx="196200" cy="304920"/>
            </p14:xfrm>
          </p:contentPart>
        </mc:Choice>
        <mc:Fallback>
          <p:pic>
            <p:nvPicPr>
              <p:cNvPr id="17" name="Ink 16">
                <a:extLst>
                  <a:ext uri="{FF2B5EF4-FFF2-40B4-BE49-F238E27FC236}">
                    <a16:creationId xmlns:a16="http://schemas.microsoft.com/office/drawing/2014/main" id="{29E06608-7E40-4C5E-994B-B3BC5A536BBF}"/>
                  </a:ext>
                </a:extLst>
              </p:cNvPr>
              <p:cNvPicPr/>
              <p:nvPr/>
            </p:nvPicPr>
            <p:blipFill>
              <a:blip r:embed="rId17"/>
              <a:stretch>
                <a:fillRect/>
              </a:stretch>
            </p:blipFill>
            <p:spPr>
              <a:xfrm>
                <a:off x="4507941" y="4825971"/>
                <a:ext cx="213840" cy="32256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8" name="Ink 17">
                <a:extLst>
                  <a:ext uri="{FF2B5EF4-FFF2-40B4-BE49-F238E27FC236}">
                    <a16:creationId xmlns:a16="http://schemas.microsoft.com/office/drawing/2014/main" id="{C8CCD2A4-913C-484E-A333-14F87635B69F}"/>
                  </a:ext>
                </a:extLst>
              </p14:cNvPr>
              <p14:cNvContentPartPr/>
              <p14:nvPr/>
            </p14:nvContentPartPr>
            <p14:xfrm>
              <a:off x="3934101" y="4492611"/>
              <a:ext cx="243000" cy="232560"/>
            </p14:xfrm>
          </p:contentPart>
        </mc:Choice>
        <mc:Fallback>
          <p:pic>
            <p:nvPicPr>
              <p:cNvPr id="18" name="Ink 17">
                <a:extLst>
                  <a:ext uri="{FF2B5EF4-FFF2-40B4-BE49-F238E27FC236}">
                    <a16:creationId xmlns:a16="http://schemas.microsoft.com/office/drawing/2014/main" id="{C8CCD2A4-913C-484E-A333-14F87635B69F}"/>
                  </a:ext>
                </a:extLst>
              </p:cNvPr>
              <p:cNvPicPr/>
              <p:nvPr/>
            </p:nvPicPr>
            <p:blipFill>
              <a:blip r:embed="rId19"/>
              <a:stretch>
                <a:fillRect/>
              </a:stretch>
            </p:blipFill>
            <p:spPr>
              <a:xfrm>
                <a:off x="3925101" y="4483611"/>
                <a:ext cx="260640" cy="25020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22" name="Ink 21">
                <a:extLst>
                  <a:ext uri="{FF2B5EF4-FFF2-40B4-BE49-F238E27FC236}">
                    <a16:creationId xmlns:a16="http://schemas.microsoft.com/office/drawing/2014/main" id="{42D389A1-8131-430B-A24B-5AACE204B062}"/>
                  </a:ext>
                </a:extLst>
              </p14:cNvPr>
              <p14:cNvContentPartPr/>
              <p14:nvPr/>
            </p14:nvContentPartPr>
            <p14:xfrm>
              <a:off x="2658621" y="5034411"/>
              <a:ext cx="653400" cy="568800"/>
            </p14:xfrm>
          </p:contentPart>
        </mc:Choice>
        <mc:Fallback>
          <p:pic>
            <p:nvPicPr>
              <p:cNvPr id="22" name="Ink 21">
                <a:extLst>
                  <a:ext uri="{FF2B5EF4-FFF2-40B4-BE49-F238E27FC236}">
                    <a16:creationId xmlns:a16="http://schemas.microsoft.com/office/drawing/2014/main" id="{42D389A1-8131-430B-A24B-5AACE204B062}"/>
                  </a:ext>
                </a:extLst>
              </p:cNvPr>
              <p:cNvPicPr/>
              <p:nvPr/>
            </p:nvPicPr>
            <p:blipFill>
              <a:blip r:embed="rId21"/>
              <a:stretch>
                <a:fillRect/>
              </a:stretch>
            </p:blipFill>
            <p:spPr>
              <a:xfrm>
                <a:off x="2649621" y="5025411"/>
                <a:ext cx="671040" cy="58644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27" name="Ink 26">
                <a:extLst>
                  <a:ext uri="{FF2B5EF4-FFF2-40B4-BE49-F238E27FC236}">
                    <a16:creationId xmlns:a16="http://schemas.microsoft.com/office/drawing/2014/main" id="{34AD0971-9AE7-41B5-B7F4-4B023DE89F97}"/>
                  </a:ext>
                </a:extLst>
              </p14:cNvPr>
              <p14:cNvContentPartPr/>
              <p14:nvPr/>
            </p14:nvContentPartPr>
            <p14:xfrm>
              <a:off x="4712781" y="3747411"/>
              <a:ext cx="590760" cy="693720"/>
            </p14:xfrm>
          </p:contentPart>
        </mc:Choice>
        <mc:Fallback>
          <p:pic>
            <p:nvPicPr>
              <p:cNvPr id="27" name="Ink 26">
                <a:extLst>
                  <a:ext uri="{FF2B5EF4-FFF2-40B4-BE49-F238E27FC236}">
                    <a16:creationId xmlns:a16="http://schemas.microsoft.com/office/drawing/2014/main" id="{34AD0971-9AE7-41B5-B7F4-4B023DE89F97}"/>
                  </a:ext>
                </a:extLst>
              </p:cNvPr>
              <p:cNvPicPr/>
              <p:nvPr/>
            </p:nvPicPr>
            <p:blipFill>
              <a:blip r:embed="rId23"/>
              <a:stretch>
                <a:fillRect/>
              </a:stretch>
            </p:blipFill>
            <p:spPr>
              <a:xfrm>
                <a:off x="4703781" y="3738411"/>
                <a:ext cx="608400" cy="71136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29" name="Ink 28">
                <a:extLst>
                  <a:ext uri="{FF2B5EF4-FFF2-40B4-BE49-F238E27FC236}">
                    <a16:creationId xmlns:a16="http://schemas.microsoft.com/office/drawing/2014/main" id="{649FF4D3-AEC7-4AC7-A32C-CB2EA16FA003}"/>
                  </a:ext>
                </a:extLst>
              </p14:cNvPr>
              <p14:cNvContentPartPr/>
              <p14:nvPr/>
            </p14:nvContentPartPr>
            <p14:xfrm>
              <a:off x="5933901" y="3975291"/>
              <a:ext cx="2504520" cy="1403280"/>
            </p14:xfrm>
          </p:contentPart>
        </mc:Choice>
        <mc:Fallback>
          <p:pic>
            <p:nvPicPr>
              <p:cNvPr id="29" name="Ink 28">
                <a:extLst>
                  <a:ext uri="{FF2B5EF4-FFF2-40B4-BE49-F238E27FC236}">
                    <a16:creationId xmlns:a16="http://schemas.microsoft.com/office/drawing/2014/main" id="{649FF4D3-AEC7-4AC7-A32C-CB2EA16FA003}"/>
                  </a:ext>
                </a:extLst>
              </p:cNvPr>
              <p:cNvPicPr/>
              <p:nvPr/>
            </p:nvPicPr>
            <p:blipFill>
              <a:blip r:embed="rId25"/>
              <a:stretch>
                <a:fillRect/>
              </a:stretch>
            </p:blipFill>
            <p:spPr>
              <a:xfrm>
                <a:off x="5924901" y="3966291"/>
                <a:ext cx="2522160" cy="1420920"/>
              </a:xfrm>
              <a:prstGeom prst="rect">
                <a:avLst/>
              </a:prstGeom>
            </p:spPr>
          </p:pic>
        </mc:Fallback>
      </mc:AlternateContent>
    </p:spTree>
    <p:extLst>
      <p:ext uri="{BB962C8B-B14F-4D97-AF65-F5344CB8AC3E}">
        <p14:creationId xmlns:p14="http://schemas.microsoft.com/office/powerpoint/2010/main" val="6931043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0F02E1-B191-477F-8A38-D3333ED68F0D}"/>
              </a:ext>
            </a:extLst>
          </p:cNvPr>
          <p:cNvSpPr>
            <a:spLocks noGrp="1"/>
          </p:cNvSpPr>
          <p:nvPr>
            <p:ph type="title"/>
          </p:nvPr>
        </p:nvSpPr>
        <p:spPr/>
        <p:txBody>
          <a:bodyPr>
            <a:normAutofit/>
          </a:bodyPr>
          <a:lstStyle/>
          <a:p>
            <a:r>
              <a:rPr lang="en-IN" dirty="0"/>
              <a:t>Comparison</a:t>
            </a:r>
          </a:p>
        </p:txBody>
      </p:sp>
      <p:sp>
        <p:nvSpPr>
          <p:cNvPr id="5" name="TextBox 4">
            <a:extLst>
              <a:ext uri="{FF2B5EF4-FFF2-40B4-BE49-F238E27FC236}">
                <a16:creationId xmlns:a16="http://schemas.microsoft.com/office/drawing/2014/main" id="{8C625A62-ECA5-4322-B6AC-DD1E1A966067}"/>
              </a:ext>
            </a:extLst>
          </p:cNvPr>
          <p:cNvSpPr txBox="1"/>
          <p:nvPr/>
        </p:nvSpPr>
        <p:spPr>
          <a:xfrm>
            <a:off x="1622323" y="1308764"/>
            <a:ext cx="9517626" cy="1200329"/>
          </a:xfrm>
          <a:prstGeom prst="rect">
            <a:avLst/>
          </a:prstGeom>
          <a:noFill/>
        </p:spPr>
        <p:txBody>
          <a:bodyPr wrap="square" rtlCol="0">
            <a:spAutoFit/>
          </a:bodyPr>
          <a:lstStyle/>
          <a:p>
            <a:r>
              <a:rPr lang="en-IN" b="1" dirty="0"/>
              <a:t>What operations do we require for a modifiable collection:</a:t>
            </a:r>
          </a:p>
          <a:p>
            <a:pPr marL="342900" indent="-342900">
              <a:buAutoNum type="alphaLcParenR"/>
            </a:pPr>
            <a:r>
              <a:rPr lang="en-IN" b="1" dirty="0"/>
              <a:t>Search(x)</a:t>
            </a:r>
          </a:p>
          <a:p>
            <a:pPr marL="342900" indent="-342900">
              <a:buAutoNum type="alphaLcParenR"/>
            </a:pPr>
            <a:r>
              <a:rPr lang="en-IN" b="1" dirty="0"/>
              <a:t>Insert(x)</a:t>
            </a:r>
          </a:p>
          <a:p>
            <a:pPr marL="342900" indent="-342900">
              <a:buAutoNum type="alphaLcParenR"/>
            </a:pPr>
            <a:r>
              <a:rPr lang="en-IN" b="1" dirty="0"/>
              <a:t>Remove(x)</a:t>
            </a:r>
          </a:p>
        </p:txBody>
      </p:sp>
      <p:sp>
        <p:nvSpPr>
          <p:cNvPr id="4" name="TextBox 3">
            <a:extLst>
              <a:ext uri="{FF2B5EF4-FFF2-40B4-BE49-F238E27FC236}">
                <a16:creationId xmlns:a16="http://schemas.microsoft.com/office/drawing/2014/main" id="{F25B0EF7-826F-4E75-AE8C-99F67482F8C8}"/>
              </a:ext>
            </a:extLst>
          </p:cNvPr>
          <p:cNvSpPr txBox="1"/>
          <p:nvPr/>
        </p:nvSpPr>
        <p:spPr>
          <a:xfrm>
            <a:off x="1563329" y="2934929"/>
            <a:ext cx="3357779" cy="369332"/>
          </a:xfrm>
          <a:prstGeom prst="rect">
            <a:avLst/>
          </a:prstGeom>
          <a:noFill/>
        </p:spPr>
        <p:txBody>
          <a:bodyPr wrap="none" rtlCol="0">
            <a:spAutoFit/>
          </a:bodyPr>
          <a:lstStyle/>
          <a:p>
            <a:r>
              <a:rPr lang="en-IN" dirty="0"/>
              <a:t>What Data Structure can we use?</a:t>
            </a:r>
          </a:p>
        </p:txBody>
      </p:sp>
      <p:pic>
        <p:nvPicPr>
          <p:cNvPr id="7" name="Picture 6">
            <a:extLst>
              <a:ext uri="{FF2B5EF4-FFF2-40B4-BE49-F238E27FC236}">
                <a16:creationId xmlns:a16="http://schemas.microsoft.com/office/drawing/2014/main" id="{5729B395-6C43-4163-B717-B079E8FAB84D}"/>
              </a:ext>
            </a:extLst>
          </p:cNvPr>
          <p:cNvPicPr>
            <a:picLocks noChangeAspect="1"/>
          </p:cNvPicPr>
          <p:nvPr/>
        </p:nvPicPr>
        <p:blipFill rotWithShape="1">
          <a:blip r:embed="rId2"/>
          <a:srcRect t="4801"/>
          <a:stretch/>
        </p:blipFill>
        <p:spPr>
          <a:xfrm>
            <a:off x="1622323" y="3429000"/>
            <a:ext cx="10191136" cy="2473462"/>
          </a:xfrm>
          <a:prstGeom prst="rect">
            <a:avLst/>
          </a:prstGeom>
        </p:spPr>
      </p:pic>
    </p:spTree>
    <p:extLst>
      <p:ext uri="{BB962C8B-B14F-4D97-AF65-F5344CB8AC3E}">
        <p14:creationId xmlns:p14="http://schemas.microsoft.com/office/powerpoint/2010/main" val="34371380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1DF6579-06EE-43E3-996B-8E59962E7FEF}"/>
              </a:ext>
            </a:extLst>
          </p:cNvPr>
          <p:cNvSpPr>
            <a:spLocks noGrp="1"/>
          </p:cNvSpPr>
          <p:nvPr>
            <p:ph type="title"/>
          </p:nvPr>
        </p:nvSpPr>
        <p:spPr/>
        <p:txBody>
          <a:bodyPr/>
          <a:lstStyle/>
          <a:p>
            <a:r>
              <a:rPr lang="en-IN" dirty="0"/>
              <a:t>Creating a Binary Tree</a:t>
            </a:r>
          </a:p>
        </p:txBody>
      </p:sp>
      <mc:AlternateContent xmlns:mc="http://schemas.openxmlformats.org/markup-compatibility/2006">
        <mc:Choice xmlns:p14="http://schemas.microsoft.com/office/powerpoint/2010/main" Requires="p14">
          <p:contentPart p14:bwMode="auto" r:id="rId2">
            <p14:nvContentPartPr>
              <p14:cNvPr id="33" name="Ink 32">
                <a:extLst>
                  <a:ext uri="{FF2B5EF4-FFF2-40B4-BE49-F238E27FC236}">
                    <a16:creationId xmlns:a16="http://schemas.microsoft.com/office/drawing/2014/main" id="{2C0CFEFF-2999-4070-A81A-A559E9541653}"/>
                  </a:ext>
                </a:extLst>
              </p14:cNvPr>
              <p14:cNvContentPartPr/>
              <p14:nvPr/>
            </p14:nvContentPartPr>
            <p14:xfrm>
              <a:off x="3163341" y="1164051"/>
              <a:ext cx="2945520" cy="2046960"/>
            </p14:xfrm>
          </p:contentPart>
        </mc:Choice>
        <mc:Fallback>
          <p:pic>
            <p:nvPicPr>
              <p:cNvPr id="33" name="Ink 32">
                <a:extLst>
                  <a:ext uri="{FF2B5EF4-FFF2-40B4-BE49-F238E27FC236}">
                    <a16:creationId xmlns:a16="http://schemas.microsoft.com/office/drawing/2014/main" id="{2C0CFEFF-2999-4070-A81A-A559E9541653}"/>
                  </a:ext>
                </a:extLst>
              </p:cNvPr>
              <p:cNvPicPr/>
              <p:nvPr/>
            </p:nvPicPr>
            <p:blipFill>
              <a:blip r:embed="rId3"/>
              <a:stretch>
                <a:fillRect/>
              </a:stretch>
            </p:blipFill>
            <p:spPr>
              <a:xfrm>
                <a:off x="3154341" y="1155051"/>
                <a:ext cx="2963160" cy="206460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39" name="Ink 38">
                <a:extLst>
                  <a:ext uri="{FF2B5EF4-FFF2-40B4-BE49-F238E27FC236}">
                    <a16:creationId xmlns:a16="http://schemas.microsoft.com/office/drawing/2014/main" id="{32198A21-D5E1-4850-82F4-C233B06EB95E}"/>
                  </a:ext>
                </a:extLst>
              </p14:cNvPr>
              <p14:cNvContentPartPr/>
              <p14:nvPr/>
            </p14:nvContentPartPr>
            <p14:xfrm>
              <a:off x="330861" y="1076571"/>
              <a:ext cx="2545560" cy="711360"/>
            </p14:xfrm>
          </p:contentPart>
        </mc:Choice>
        <mc:Fallback>
          <p:pic>
            <p:nvPicPr>
              <p:cNvPr id="39" name="Ink 38">
                <a:extLst>
                  <a:ext uri="{FF2B5EF4-FFF2-40B4-BE49-F238E27FC236}">
                    <a16:creationId xmlns:a16="http://schemas.microsoft.com/office/drawing/2014/main" id="{32198A21-D5E1-4850-82F4-C233B06EB95E}"/>
                  </a:ext>
                </a:extLst>
              </p:cNvPr>
              <p:cNvPicPr/>
              <p:nvPr/>
            </p:nvPicPr>
            <p:blipFill>
              <a:blip r:embed="rId5"/>
              <a:stretch>
                <a:fillRect/>
              </a:stretch>
            </p:blipFill>
            <p:spPr>
              <a:xfrm>
                <a:off x="321861" y="1067571"/>
                <a:ext cx="2563200" cy="729000"/>
              </a:xfrm>
              <a:prstGeom prst="rect">
                <a:avLst/>
              </a:prstGeom>
            </p:spPr>
          </p:pic>
        </mc:Fallback>
      </mc:AlternateContent>
    </p:spTree>
    <p:extLst>
      <p:ext uri="{BB962C8B-B14F-4D97-AF65-F5344CB8AC3E}">
        <p14:creationId xmlns:p14="http://schemas.microsoft.com/office/powerpoint/2010/main" val="13712843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1DF6579-06EE-43E3-996B-8E59962E7FEF}"/>
              </a:ext>
            </a:extLst>
          </p:cNvPr>
          <p:cNvSpPr>
            <a:spLocks noGrp="1"/>
          </p:cNvSpPr>
          <p:nvPr>
            <p:ph type="title"/>
          </p:nvPr>
        </p:nvSpPr>
        <p:spPr/>
        <p:txBody>
          <a:bodyPr/>
          <a:lstStyle/>
          <a:p>
            <a:r>
              <a:rPr lang="en-IN" dirty="0"/>
              <a:t>Find the sum of all nodes in a Binary Tree</a:t>
            </a:r>
          </a:p>
        </p:txBody>
      </p:sp>
      <mc:AlternateContent xmlns:mc="http://schemas.openxmlformats.org/markup-compatibility/2006">
        <mc:Choice xmlns:p14="http://schemas.microsoft.com/office/powerpoint/2010/main" Requires="p14">
          <p:contentPart p14:bwMode="auto" r:id="rId2">
            <p14:nvContentPartPr>
              <p14:cNvPr id="33" name="Ink 32">
                <a:extLst>
                  <a:ext uri="{FF2B5EF4-FFF2-40B4-BE49-F238E27FC236}">
                    <a16:creationId xmlns:a16="http://schemas.microsoft.com/office/drawing/2014/main" id="{2C0CFEFF-2999-4070-A81A-A559E9541653}"/>
                  </a:ext>
                </a:extLst>
              </p14:cNvPr>
              <p14:cNvContentPartPr/>
              <p14:nvPr/>
            </p14:nvContentPartPr>
            <p14:xfrm>
              <a:off x="374874" y="830956"/>
              <a:ext cx="2945520" cy="2046960"/>
            </p14:xfrm>
          </p:contentPart>
        </mc:Choice>
        <mc:Fallback>
          <p:pic>
            <p:nvPicPr>
              <p:cNvPr id="33" name="Ink 32">
                <a:extLst>
                  <a:ext uri="{FF2B5EF4-FFF2-40B4-BE49-F238E27FC236}">
                    <a16:creationId xmlns:a16="http://schemas.microsoft.com/office/drawing/2014/main" id="{2C0CFEFF-2999-4070-A81A-A559E9541653}"/>
                  </a:ext>
                </a:extLst>
              </p:cNvPr>
              <p:cNvPicPr/>
              <p:nvPr/>
            </p:nvPicPr>
            <p:blipFill>
              <a:blip r:embed="rId3"/>
              <a:stretch>
                <a:fillRect/>
              </a:stretch>
            </p:blipFill>
            <p:spPr>
              <a:xfrm>
                <a:off x="365874" y="821956"/>
                <a:ext cx="2963160" cy="206460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96" name="Ink 95">
                <a:extLst>
                  <a:ext uri="{FF2B5EF4-FFF2-40B4-BE49-F238E27FC236}">
                    <a16:creationId xmlns:a16="http://schemas.microsoft.com/office/drawing/2014/main" id="{CFC30FBA-D44F-400A-B0DA-874B32A85E7B}"/>
                  </a:ext>
                </a:extLst>
              </p14:cNvPr>
              <p14:cNvContentPartPr/>
              <p14:nvPr/>
            </p14:nvContentPartPr>
            <p14:xfrm>
              <a:off x="1915221" y="665811"/>
              <a:ext cx="10202760" cy="2414520"/>
            </p14:xfrm>
          </p:contentPart>
        </mc:Choice>
        <mc:Fallback>
          <p:pic>
            <p:nvPicPr>
              <p:cNvPr id="96" name="Ink 95">
                <a:extLst>
                  <a:ext uri="{FF2B5EF4-FFF2-40B4-BE49-F238E27FC236}">
                    <a16:creationId xmlns:a16="http://schemas.microsoft.com/office/drawing/2014/main" id="{CFC30FBA-D44F-400A-B0DA-874B32A85E7B}"/>
                  </a:ext>
                </a:extLst>
              </p:cNvPr>
              <p:cNvPicPr/>
              <p:nvPr/>
            </p:nvPicPr>
            <p:blipFill>
              <a:blip r:embed="rId5"/>
              <a:stretch>
                <a:fillRect/>
              </a:stretch>
            </p:blipFill>
            <p:spPr>
              <a:xfrm>
                <a:off x="1906221" y="656811"/>
                <a:ext cx="10220400" cy="243216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119" name="Ink 118">
                <a:extLst>
                  <a:ext uri="{FF2B5EF4-FFF2-40B4-BE49-F238E27FC236}">
                    <a16:creationId xmlns:a16="http://schemas.microsoft.com/office/drawing/2014/main" id="{923F7CC0-1398-40D8-BC86-21C95BFBAEEB}"/>
                  </a:ext>
                </a:extLst>
              </p14:cNvPr>
              <p14:cNvContentPartPr/>
              <p14:nvPr/>
            </p14:nvContentPartPr>
            <p14:xfrm>
              <a:off x="1889661" y="4030731"/>
              <a:ext cx="167040" cy="466200"/>
            </p14:xfrm>
          </p:contentPart>
        </mc:Choice>
        <mc:Fallback>
          <p:pic>
            <p:nvPicPr>
              <p:cNvPr id="119" name="Ink 118">
                <a:extLst>
                  <a:ext uri="{FF2B5EF4-FFF2-40B4-BE49-F238E27FC236}">
                    <a16:creationId xmlns:a16="http://schemas.microsoft.com/office/drawing/2014/main" id="{923F7CC0-1398-40D8-BC86-21C95BFBAEEB}"/>
                  </a:ext>
                </a:extLst>
              </p:cNvPr>
              <p:cNvPicPr/>
              <p:nvPr/>
            </p:nvPicPr>
            <p:blipFill>
              <a:blip r:embed="rId7"/>
              <a:stretch>
                <a:fillRect/>
              </a:stretch>
            </p:blipFill>
            <p:spPr>
              <a:xfrm>
                <a:off x="1880661" y="4021731"/>
                <a:ext cx="184680" cy="48384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120" name="Ink 119">
                <a:extLst>
                  <a:ext uri="{FF2B5EF4-FFF2-40B4-BE49-F238E27FC236}">
                    <a16:creationId xmlns:a16="http://schemas.microsoft.com/office/drawing/2014/main" id="{C597927C-546B-45CA-AF1B-20E1D9CEE020}"/>
                  </a:ext>
                </a:extLst>
              </p14:cNvPr>
              <p14:cNvContentPartPr/>
              <p14:nvPr/>
            </p14:nvContentPartPr>
            <p14:xfrm>
              <a:off x="1874541" y="5741091"/>
              <a:ext cx="213120" cy="447840"/>
            </p14:xfrm>
          </p:contentPart>
        </mc:Choice>
        <mc:Fallback>
          <p:pic>
            <p:nvPicPr>
              <p:cNvPr id="120" name="Ink 119">
                <a:extLst>
                  <a:ext uri="{FF2B5EF4-FFF2-40B4-BE49-F238E27FC236}">
                    <a16:creationId xmlns:a16="http://schemas.microsoft.com/office/drawing/2014/main" id="{C597927C-546B-45CA-AF1B-20E1D9CEE020}"/>
                  </a:ext>
                </a:extLst>
              </p:cNvPr>
              <p:cNvPicPr/>
              <p:nvPr/>
            </p:nvPicPr>
            <p:blipFill>
              <a:blip r:embed="rId9"/>
              <a:stretch>
                <a:fillRect/>
              </a:stretch>
            </p:blipFill>
            <p:spPr>
              <a:xfrm>
                <a:off x="1865541" y="5732091"/>
                <a:ext cx="230760" cy="46548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147" name="Ink 146">
                <a:extLst>
                  <a:ext uri="{FF2B5EF4-FFF2-40B4-BE49-F238E27FC236}">
                    <a16:creationId xmlns:a16="http://schemas.microsoft.com/office/drawing/2014/main" id="{F5844B68-E1E2-44EC-B011-ED2DFFEF4518}"/>
                  </a:ext>
                </a:extLst>
              </p14:cNvPr>
              <p14:cNvContentPartPr/>
              <p14:nvPr/>
            </p14:nvContentPartPr>
            <p14:xfrm>
              <a:off x="75261" y="843291"/>
              <a:ext cx="1577880" cy="2227320"/>
            </p14:xfrm>
          </p:contentPart>
        </mc:Choice>
        <mc:Fallback>
          <p:pic>
            <p:nvPicPr>
              <p:cNvPr id="147" name="Ink 146">
                <a:extLst>
                  <a:ext uri="{FF2B5EF4-FFF2-40B4-BE49-F238E27FC236}">
                    <a16:creationId xmlns:a16="http://schemas.microsoft.com/office/drawing/2014/main" id="{F5844B68-E1E2-44EC-B011-ED2DFFEF4518}"/>
                  </a:ext>
                </a:extLst>
              </p:cNvPr>
              <p:cNvPicPr/>
              <p:nvPr/>
            </p:nvPicPr>
            <p:blipFill>
              <a:blip r:embed="rId11"/>
              <a:stretch>
                <a:fillRect/>
              </a:stretch>
            </p:blipFill>
            <p:spPr>
              <a:xfrm>
                <a:off x="66261" y="834291"/>
                <a:ext cx="1595520" cy="224496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222" name="Ink 221">
                <a:extLst>
                  <a:ext uri="{FF2B5EF4-FFF2-40B4-BE49-F238E27FC236}">
                    <a16:creationId xmlns:a16="http://schemas.microsoft.com/office/drawing/2014/main" id="{008FD3F8-EB9F-42CE-BC38-92D9C0494739}"/>
                  </a:ext>
                </a:extLst>
              </p14:cNvPr>
              <p14:cNvContentPartPr/>
              <p14:nvPr/>
            </p14:nvContentPartPr>
            <p14:xfrm>
              <a:off x="2226261" y="3187611"/>
              <a:ext cx="9828360" cy="2176920"/>
            </p14:xfrm>
          </p:contentPart>
        </mc:Choice>
        <mc:Fallback>
          <p:pic>
            <p:nvPicPr>
              <p:cNvPr id="222" name="Ink 221">
                <a:extLst>
                  <a:ext uri="{FF2B5EF4-FFF2-40B4-BE49-F238E27FC236}">
                    <a16:creationId xmlns:a16="http://schemas.microsoft.com/office/drawing/2014/main" id="{008FD3F8-EB9F-42CE-BC38-92D9C0494739}"/>
                  </a:ext>
                </a:extLst>
              </p:cNvPr>
              <p:cNvPicPr/>
              <p:nvPr/>
            </p:nvPicPr>
            <p:blipFill>
              <a:blip r:embed="rId13"/>
              <a:stretch>
                <a:fillRect/>
              </a:stretch>
            </p:blipFill>
            <p:spPr>
              <a:xfrm>
                <a:off x="2217261" y="3178611"/>
                <a:ext cx="9846000" cy="2194560"/>
              </a:xfrm>
              <a:prstGeom prst="rect">
                <a:avLst/>
              </a:prstGeom>
            </p:spPr>
          </p:pic>
        </mc:Fallback>
      </mc:AlternateContent>
    </p:spTree>
    <p:extLst>
      <p:ext uri="{BB962C8B-B14F-4D97-AF65-F5344CB8AC3E}">
        <p14:creationId xmlns:p14="http://schemas.microsoft.com/office/powerpoint/2010/main" val="42680181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B8CE699-E1C7-4956-89E9-C90106B2BA4F}"/>
              </a:ext>
            </a:extLst>
          </p:cNvPr>
          <p:cNvSpPr txBox="1"/>
          <p:nvPr/>
        </p:nvSpPr>
        <p:spPr>
          <a:xfrm>
            <a:off x="2212258" y="960169"/>
            <a:ext cx="7655494" cy="523220"/>
          </a:xfrm>
          <a:prstGeom prst="rect">
            <a:avLst/>
          </a:prstGeom>
          <a:noFill/>
        </p:spPr>
        <p:txBody>
          <a:bodyPr wrap="none" rtlCol="0">
            <a:spAutoFit/>
          </a:bodyPr>
          <a:lstStyle/>
          <a:p>
            <a:r>
              <a:rPr lang="en-IN" sz="2800" b="1" dirty="0"/>
              <a:t>Data Structures: </a:t>
            </a:r>
            <a:r>
              <a:rPr lang="en-IN" sz="2800" dirty="0"/>
              <a:t>Ways to store and organize data.</a:t>
            </a:r>
          </a:p>
        </p:txBody>
      </p:sp>
      <p:sp>
        <p:nvSpPr>
          <p:cNvPr id="5" name="TextBox 4">
            <a:extLst>
              <a:ext uri="{FF2B5EF4-FFF2-40B4-BE49-F238E27FC236}">
                <a16:creationId xmlns:a16="http://schemas.microsoft.com/office/drawing/2014/main" id="{8813E962-BB4A-4F66-8E13-A44FA7D962D7}"/>
              </a:ext>
            </a:extLst>
          </p:cNvPr>
          <p:cNvSpPr txBox="1"/>
          <p:nvPr/>
        </p:nvSpPr>
        <p:spPr>
          <a:xfrm>
            <a:off x="2212258" y="1767074"/>
            <a:ext cx="7241457" cy="1754326"/>
          </a:xfrm>
          <a:prstGeom prst="rect">
            <a:avLst/>
          </a:prstGeom>
          <a:noFill/>
        </p:spPr>
        <p:txBody>
          <a:bodyPr wrap="square" rtlCol="0">
            <a:spAutoFit/>
          </a:bodyPr>
          <a:lstStyle/>
          <a:p>
            <a:r>
              <a:rPr lang="en-IN" dirty="0"/>
              <a:t>For different type of data we use different data structures. The choice of data structures may depend on the following factors:</a:t>
            </a:r>
          </a:p>
          <a:p>
            <a:pPr marL="285750" indent="-285750">
              <a:buFont typeface="Arial" panose="020B0604020202020204" pitchFamily="34" charset="0"/>
              <a:buChar char="•"/>
            </a:pPr>
            <a:r>
              <a:rPr lang="en-IN" dirty="0"/>
              <a:t>What needs to be stored?</a:t>
            </a:r>
          </a:p>
          <a:p>
            <a:pPr marL="285750" indent="-285750">
              <a:buFont typeface="Arial" panose="020B0604020202020204" pitchFamily="34" charset="0"/>
              <a:buChar char="•"/>
            </a:pPr>
            <a:r>
              <a:rPr lang="en-IN" dirty="0"/>
              <a:t>Cost of Operations</a:t>
            </a:r>
          </a:p>
          <a:p>
            <a:pPr marL="285750" indent="-285750">
              <a:buFont typeface="Arial" panose="020B0604020202020204" pitchFamily="34" charset="0"/>
              <a:buChar char="•"/>
            </a:pPr>
            <a:r>
              <a:rPr lang="en-IN" dirty="0"/>
              <a:t>Memory Usage</a:t>
            </a:r>
          </a:p>
          <a:p>
            <a:pPr marL="285750" indent="-285750">
              <a:buFont typeface="Arial" panose="020B0604020202020204" pitchFamily="34" charset="0"/>
              <a:buChar char="•"/>
            </a:pPr>
            <a:r>
              <a:rPr lang="en-IN" dirty="0"/>
              <a:t>Ease of Implementation(may not be a Primary Factor)</a:t>
            </a:r>
          </a:p>
        </p:txBody>
      </p:sp>
      <p:sp>
        <p:nvSpPr>
          <p:cNvPr id="6" name="TextBox 5">
            <a:extLst>
              <a:ext uri="{FF2B5EF4-FFF2-40B4-BE49-F238E27FC236}">
                <a16:creationId xmlns:a16="http://schemas.microsoft.com/office/drawing/2014/main" id="{6548D8DB-24AD-49B2-9BFF-8B94C641459C}"/>
              </a:ext>
            </a:extLst>
          </p:cNvPr>
          <p:cNvSpPr txBox="1"/>
          <p:nvPr/>
        </p:nvSpPr>
        <p:spPr>
          <a:xfrm>
            <a:off x="2212258" y="3805085"/>
            <a:ext cx="8568813" cy="1815882"/>
          </a:xfrm>
          <a:prstGeom prst="rect">
            <a:avLst/>
          </a:prstGeom>
          <a:noFill/>
        </p:spPr>
        <p:txBody>
          <a:bodyPr wrap="square" rtlCol="0">
            <a:spAutoFit/>
          </a:bodyPr>
          <a:lstStyle/>
          <a:p>
            <a:r>
              <a:rPr lang="en-IN" sz="2800" b="1" dirty="0"/>
              <a:t>What would be the best Data Structure to Organize Hierarchical data?</a:t>
            </a:r>
            <a:br>
              <a:rPr lang="en-IN" sz="2800" b="1" dirty="0"/>
            </a:br>
            <a:r>
              <a:rPr lang="en-IN" sz="2800" b="1" dirty="0"/>
              <a:t>For example organizational hierarchy of some company?</a:t>
            </a:r>
          </a:p>
        </p:txBody>
      </p:sp>
      <p:sp>
        <p:nvSpPr>
          <p:cNvPr id="2" name="Title 1">
            <a:extLst>
              <a:ext uri="{FF2B5EF4-FFF2-40B4-BE49-F238E27FC236}">
                <a16:creationId xmlns:a16="http://schemas.microsoft.com/office/drawing/2014/main" id="{85BB9574-9325-4400-86B5-1745A5E01078}"/>
              </a:ext>
            </a:extLst>
          </p:cNvPr>
          <p:cNvSpPr>
            <a:spLocks noGrp="1"/>
          </p:cNvSpPr>
          <p:nvPr>
            <p:ph type="title"/>
          </p:nvPr>
        </p:nvSpPr>
        <p:spPr/>
        <p:txBody>
          <a:bodyPr/>
          <a:lstStyle/>
          <a:p>
            <a:r>
              <a:rPr lang="en-IN" dirty="0"/>
              <a:t>Introduction</a:t>
            </a:r>
          </a:p>
        </p:txBody>
      </p:sp>
      <mc:AlternateContent xmlns:mc="http://schemas.openxmlformats.org/markup-compatibility/2006">
        <mc:Choice xmlns:p14="http://schemas.microsoft.com/office/powerpoint/2010/main" Requires="p14">
          <p:contentPart p14:bwMode="auto" r:id="rId2">
            <p14:nvContentPartPr>
              <p14:cNvPr id="29" name="Ink 28">
                <a:extLst>
                  <a:ext uri="{FF2B5EF4-FFF2-40B4-BE49-F238E27FC236}">
                    <a16:creationId xmlns:a16="http://schemas.microsoft.com/office/drawing/2014/main" id="{CEDA7095-BA31-4D5B-8E46-D7EB70872700}"/>
                  </a:ext>
                </a:extLst>
              </p14:cNvPr>
              <p14:cNvContentPartPr/>
              <p14:nvPr/>
            </p14:nvContentPartPr>
            <p14:xfrm>
              <a:off x="4603701" y="2566611"/>
              <a:ext cx="2468520" cy="583200"/>
            </p14:xfrm>
          </p:contentPart>
        </mc:Choice>
        <mc:Fallback>
          <p:pic>
            <p:nvPicPr>
              <p:cNvPr id="29" name="Ink 28">
                <a:extLst>
                  <a:ext uri="{FF2B5EF4-FFF2-40B4-BE49-F238E27FC236}">
                    <a16:creationId xmlns:a16="http://schemas.microsoft.com/office/drawing/2014/main" id="{CEDA7095-BA31-4D5B-8E46-D7EB70872700}"/>
                  </a:ext>
                </a:extLst>
              </p:cNvPr>
              <p:cNvPicPr/>
              <p:nvPr/>
            </p:nvPicPr>
            <p:blipFill>
              <a:blip r:embed="rId3"/>
              <a:stretch>
                <a:fillRect/>
              </a:stretch>
            </p:blipFill>
            <p:spPr>
              <a:xfrm>
                <a:off x="4594701" y="2557611"/>
                <a:ext cx="2486160" cy="60084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33" name="Ink 32">
                <a:extLst>
                  <a:ext uri="{FF2B5EF4-FFF2-40B4-BE49-F238E27FC236}">
                    <a16:creationId xmlns:a16="http://schemas.microsoft.com/office/drawing/2014/main" id="{1D91600A-363E-4721-BC4C-EEE2D3C3E86D}"/>
                  </a:ext>
                </a:extLst>
              </p14:cNvPr>
              <p14:cNvContentPartPr/>
              <p14:nvPr/>
            </p14:nvContentPartPr>
            <p14:xfrm>
              <a:off x="2121861" y="2310291"/>
              <a:ext cx="593640" cy="1094040"/>
            </p14:xfrm>
          </p:contentPart>
        </mc:Choice>
        <mc:Fallback>
          <p:pic>
            <p:nvPicPr>
              <p:cNvPr id="33" name="Ink 32">
                <a:extLst>
                  <a:ext uri="{FF2B5EF4-FFF2-40B4-BE49-F238E27FC236}">
                    <a16:creationId xmlns:a16="http://schemas.microsoft.com/office/drawing/2014/main" id="{1D91600A-363E-4721-BC4C-EEE2D3C3E86D}"/>
                  </a:ext>
                </a:extLst>
              </p:cNvPr>
              <p:cNvPicPr/>
              <p:nvPr/>
            </p:nvPicPr>
            <p:blipFill>
              <a:blip r:embed="rId5"/>
              <a:stretch>
                <a:fillRect/>
              </a:stretch>
            </p:blipFill>
            <p:spPr>
              <a:xfrm>
                <a:off x="2112861" y="2301291"/>
                <a:ext cx="611280" cy="111168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38" name="Ink 37">
                <a:extLst>
                  <a:ext uri="{FF2B5EF4-FFF2-40B4-BE49-F238E27FC236}">
                    <a16:creationId xmlns:a16="http://schemas.microsoft.com/office/drawing/2014/main" id="{FE4D3A55-EBA6-47C6-9405-B9733B52070B}"/>
                  </a:ext>
                </a:extLst>
              </p14:cNvPr>
              <p14:cNvContentPartPr/>
              <p14:nvPr/>
            </p14:nvContentPartPr>
            <p14:xfrm>
              <a:off x="2012421" y="4259691"/>
              <a:ext cx="5295600" cy="463680"/>
            </p14:xfrm>
          </p:contentPart>
        </mc:Choice>
        <mc:Fallback>
          <p:pic>
            <p:nvPicPr>
              <p:cNvPr id="38" name="Ink 37">
                <a:extLst>
                  <a:ext uri="{FF2B5EF4-FFF2-40B4-BE49-F238E27FC236}">
                    <a16:creationId xmlns:a16="http://schemas.microsoft.com/office/drawing/2014/main" id="{FE4D3A55-EBA6-47C6-9405-B9733B52070B}"/>
                  </a:ext>
                </a:extLst>
              </p:cNvPr>
              <p:cNvPicPr/>
              <p:nvPr/>
            </p:nvPicPr>
            <p:blipFill>
              <a:blip r:embed="rId7"/>
              <a:stretch>
                <a:fillRect/>
              </a:stretch>
            </p:blipFill>
            <p:spPr>
              <a:xfrm>
                <a:off x="2003421" y="4250691"/>
                <a:ext cx="5313240" cy="48132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39" name="Ink 38">
                <a:extLst>
                  <a:ext uri="{FF2B5EF4-FFF2-40B4-BE49-F238E27FC236}">
                    <a16:creationId xmlns:a16="http://schemas.microsoft.com/office/drawing/2014/main" id="{AF7C2261-34BB-49A8-A50F-EB2D78147D92}"/>
                  </a:ext>
                </a:extLst>
              </p14:cNvPr>
              <p14:cNvContentPartPr/>
              <p14:nvPr/>
            </p14:nvContentPartPr>
            <p14:xfrm>
              <a:off x="4619901" y="5143851"/>
              <a:ext cx="2367720" cy="54000"/>
            </p14:xfrm>
          </p:contentPart>
        </mc:Choice>
        <mc:Fallback>
          <p:pic>
            <p:nvPicPr>
              <p:cNvPr id="39" name="Ink 38">
                <a:extLst>
                  <a:ext uri="{FF2B5EF4-FFF2-40B4-BE49-F238E27FC236}">
                    <a16:creationId xmlns:a16="http://schemas.microsoft.com/office/drawing/2014/main" id="{AF7C2261-34BB-49A8-A50F-EB2D78147D92}"/>
                  </a:ext>
                </a:extLst>
              </p:cNvPr>
              <p:cNvPicPr/>
              <p:nvPr/>
            </p:nvPicPr>
            <p:blipFill>
              <a:blip r:embed="rId9"/>
              <a:stretch>
                <a:fillRect/>
              </a:stretch>
            </p:blipFill>
            <p:spPr>
              <a:xfrm>
                <a:off x="4610901" y="5134851"/>
                <a:ext cx="2385360" cy="7164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76" name="Ink 75">
                <a:extLst>
                  <a:ext uri="{FF2B5EF4-FFF2-40B4-BE49-F238E27FC236}">
                    <a16:creationId xmlns:a16="http://schemas.microsoft.com/office/drawing/2014/main" id="{B7ED255B-3E8B-482C-A307-C054D2335A87}"/>
                  </a:ext>
                </a:extLst>
              </p14:cNvPr>
              <p14:cNvContentPartPr/>
              <p14:nvPr/>
            </p14:nvContentPartPr>
            <p14:xfrm>
              <a:off x="8595741" y="1903851"/>
              <a:ext cx="3674160" cy="2329920"/>
            </p14:xfrm>
          </p:contentPart>
        </mc:Choice>
        <mc:Fallback>
          <p:pic>
            <p:nvPicPr>
              <p:cNvPr id="76" name="Ink 75">
                <a:extLst>
                  <a:ext uri="{FF2B5EF4-FFF2-40B4-BE49-F238E27FC236}">
                    <a16:creationId xmlns:a16="http://schemas.microsoft.com/office/drawing/2014/main" id="{B7ED255B-3E8B-482C-A307-C054D2335A87}"/>
                  </a:ext>
                </a:extLst>
              </p:cNvPr>
              <p:cNvPicPr/>
              <p:nvPr/>
            </p:nvPicPr>
            <p:blipFill>
              <a:blip r:embed="rId11"/>
              <a:stretch>
                <a:fillRect/>
              </a:stretch>
            </p:blipFill>
            <p:spPr>
              <a:xfrm>
                <a:off x="8586741" y="1894851"/>
                <a:ext cx="3691800" cy="2347560"/>
              </a:xfrm>
              <a:prstGeom prst="rect">
                <a:avLst/>
              </a:prstGeom>
            </p:spPr>
          </p:pic>
        </mc:Fallback>
      </mc:AlternateContent>
    </p:spTree>
    <p:extLst>
      <p:ext uri="{BB962C8B-B14F-4D97-AF65-F5344CB8AC3E}">
        <p14:creationId xmlns:p14="http://schemas.microsoft.com/office/powerpoint/2010/main" val="35640537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1DF6579-06EE-43E3-996B-8E59962E7FEF}"/>
              </a:ext>
            </a:extLst>
          </p:cNvPr>
          <p:cNvSpPr>
            <a:spLocks noGrp="1"/>
          </p:cNvSpPr>
          <p:nvPr>
            <p:ph type="title"/>
          </p:nvPr>
        </p:nvSpPr>
        <p:spPr/>
        <p:txBody>
          <a:bodyPr/>
          <a:lstStyle/>
          <a:p>
            <a:r>
              <a:rPr lang="en-IN" dirty="0"/>
              <a:t>Dry Run - Sum of all nodes in a Binary Tree</a:t>
            </a:r>
          </a:p>
        </p:txBody>
      </p:sp>
      <mc:AlternateContent xmlns:mc="http://schemas.openxmlformats.org/markup-compatibility/2006">
        <mc:Choice xmlns:p14="http://schemas.microsoft.com/office/powerpoint/2010/main" Requires="p14">
          <p:contentPart p14:bwMode="auto" r:id="rId2">
            <p14:nvContentPartPr>
              <p14:cNvPr id="33" name="Ink 32">
                <a:extLst>
                  <a:ext uri="{FF2B5EF4-FFF2-40B4-BE49-F238E27FC236}">
                    <a16:creationId xmlns:a16="http://schemas.microsoft.com/office/drawing/2014/main" id="{2C0CFEFF-2999-4070-A81A-A559E9541653}"/>
                  </a:ext>
                </a:extLst>
              </p14:cNvPr>
              <p14:cNvContentPartPr/>
              <p14:nvPr/>
            </p14:nvContentPartPr>
            <p14:xfrm>
              <a:off x="374874" y="830956"/>
              <a:ext cx="2945520" cy="2046960"/>
            </p14:xfrm>
          </p:contentPart>
        </mc:Choice>
        <mc:Fallback>
          <p:pic>
            <p:nvPicPr>
              <p:cNvPr id="33" name="Ink 32">
                <a:extLst>
                  <a:ext uri="{FF2B5EF4-FFF2-40B4-BE49-F238E27FC236}">
                    <a16:creationId xmlns:a16="http://schemas.microsoft.com/office/drawing/2014/main" id="{2C0CFEFF-2999-4070-A81A-A559E9541653}"/>
                  </a:ext>
                </a:extLst>
              </p:cNvPr>
              <p:cNvPicPr/>
              <p:nvPr/>
            </p:nvPicPr>
            <p:blipFill>
              <a:blip r:embed="rId3"/>
              <a:stretch>
                <a:fillRect/>
              </a:stretch>
            </p:blipFill>
            <p:spPr>
              <a:xfrm>
                <a:off x="365874" y="821956"/>
                <a:ext cx="2963160" cy="206460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96" name="Ink 95">
                <a:extLst>
                  <a:ext uri="{FF2B5EF4-FFF2-40B4-BE49-F238E27FC236}">
                    <a16:creationId xmlns:a16="http://schemas.microsoft.com/office/drawing/2014/main" id="{CFC30FBA-D44F-400A-B0DA-874B32A85E7B}"/>
                  </a:ext>
                </a:extLst>
              </p14:cNvPr>
              <p14:cNvContentPartPr/>
              <p14:nvPr/>
            </p14:nvContentPartPr>
            <p14:xfrm>
              <a:off x="1915221" y="665811"/>
              <a:ext cx="2566440" cy="2380320"/>
            </p14:xfrm>
          </p:contentPart>
        </mc:Choice>
        <mc:Fallback>
          <p:pic>
            <p:nvPicPr>
              <p:cNvPr id="96" name="Ink 95">
                <a:extLst>
                  <a:ext uri="{FF2B5EF4-FFF2-40B4-BE49-F238E27FC236}">
                    <a16:creationId xmlns:a16="http://schemas.microsoft.com/office/drawing/2014/main" id="{CFC30FBA-D44F-400A-B0DA-874B32A85E7B}"/>
                  </a:ext>
                </a:extLst>
              </p:cNvPr>
              <p:cNvPicPr/>
              <p:nvPr/>
            </p:nvPicPr>
            <p:blipFill>
              <a:blip r:embed="rId5"/>
              <a:stretch>
                <a:fillRect/>
              </a:stretch>
            </p:blipFill>
            <p:spPr>
              <a:xfrm>
                <a:off x="1906221" y="656811"/>
                <a:ext cx="2584080" cy="239796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147" name="Ink 146">
                <a:extLst>
                  <a:ext uri="{FF2B5EF4-FFF2-40B4-BE49-F238E27FC236}">
                    <a16:creationId xmlns:a16="http://schemas.microsoft.com/office/drawing/2014/main" id="{F5844B68-E1E2-44EC-B011-ED2DFFEF4518}"/>
                  </a:ext>
                </a:extLst>
              </p14:cNvPr>
              <p14:cNvContentPartPr/>
              <p14:nvPr/>
            </p14:nvContentPartPr>
            <p14:xfrm>
              <a:off x="75261" y="843291"/>
              <a:ext cx="1577880" cy="2227320"/>
            </p14:xfrm>
          </p:contentPart>
        </mc:Choice>
        <mc:Fallback>
          <p:pic>
            <p:nvPicPr>
              <p:cNvPr id="147" name="Ink 146">
                <a:extLst>
                  <a:ext uri="{FF2B5EF4-FFF2-40B4-BE49-F238E27FC236}">
                    <a16:creationId xmlns:a16="http://schemas.microsoft.com/office/drawing/2014/main" id="{F5844B68-E1E2-44EC-B011-ED2DFFEF4518}"/>
                  </a:ext>
                </a:extLst>
              </p:cNvPr>
              <p:cNvPicPr/>
              <p:nvPr/>
            </p:nvPicPr>
            <p:blipFill>
              <a:blip r:embed="rId7"/>
              <a:stretch>
                <a:fillRect/>
              </a:stretch>
            </p:blipFill>
            <p:spPr>
              <a:xfrm>
                <a:off x="66261" y="834291"/>
                <a:ext cx="1595520" cy="224496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222" name="Ink 221">
                <a:extLst>
                  <a:ext uri="{FF2B5EF4-FFF2-40B4-BE49-F238E27FC236}">
                    <a16:creationId xmlns:a16="http://schemas.microsoft.com/office/drawing/2014/main" id="{008FD3F8-EB9F-42CE-BC38-92D9C0494739}"/>
                  </a:ext>
                </a:extLst>
              </p14:cNvPr>
              <p14:cNvContentPartPr/>
              <p14:nvPr/>
            </p14:nvContentPartPr>
            <p14:xfrm>
              <a:off x="282974" y="3429000"/>
              <a:ext cx="5923242" cy="1311961"/>
            </p14:xfrm>
          </p:contentPart>
        </mc:Choice>
        <mc:Fallback>
          <p:pic>
            <p:nvPicPr>
              <p:cNvPr id="222" name="Ink 221">
                <a:extLst>
                  <a:ext uri="{FF2B5EF4-FFF2-40B4-BE49-F238E27FC236}">
                    <a16:creationId xmlns:a16="http://schemas.microsoft.com/office/drawing/2014/main" id="{008FD3F8-EB9F-42CE-BC38-92D9C0494739}"/>
                  </a:ext>
                </a:extLst>
              </p:cNvPr>
              <p:cNvPicPr/>
              <p:nvPr/>
            </p:nvPicPr>
            <p:blipFill>
              <a:blip r:embed="rId9"/>
              <a:stretch>
                <a:fillRect/>
              </a:stretch>
            </p:blipFill>
            <p:spPr>
              <a:xfrm>
                <a:off x="273974" y="3420002"/>
                <a:ext cx="5940881" cy="1329598"/>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6" name="Ink 5">
                <a:extLst>
                  <a:ext uri="{FF2B5EF4-FFF2-40B4-BE49-F238E27FC236}">
                    <a16:creationId xmlns:a16="http://schemas.microsoft.com/office/drawing/2014/main" id="{089A4637-BFC8-4A4B-B0B4-0008A98C3577}"/>
                  </a:ext>
                </a:extLst>
              </p14:cNvPr>
              <p14:cNvContentPartPr/>
              <p14:nvPr/>
            </p14:nvContentPartPr>
            <p14:xfrm>
              <a:off x="74901" y="3971331"/>
              <a:ext cx="167040" cy="347760"/>
            </p14:xfrm>
          </p:contentPart>
        </mc:Choice>
        <mc:Fallback>
          <p:pic>
            <p:nvPicPr>
              <p:cNvPr id="6" name="Ink 5">
                <a:extLst>
                  <a:ext uri="{FF2B5EF4-FFF2-40B4-BE49-F238E27FC236}">
                    <a16:creationId xmlns:a16="http://schemas.microsoft.com/office/drawing/2014/main" id="{089A4637-BFC8-4A4B-B0B4-0008A98C3577}"/>
                  </a:ext>
                </a:extLst>
              </p:cNvPr>
              <p:cNvPicPr/>
              <p:nvPr/>
            </p:nvPicPr>
            <p:blipFill>
              <a:blip r:embed="rId11"/>
              <a:stretch>
                <a:fillRect/>
              </a:stretch>
            </p:blipFill>
            <p:spPr>
              <a:xfrm>
                <a:off x="65901" y="3962331"/>
                <a:ext cx="184680" cy="36540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7" name="Ink 6">
                <a:extLst>
                  <a:ext uri="{FF2B5EF4-FFF2-40B4-BE49-F238E27FC236}">
                    <a16:creationId xmlns:a16="http://schemas.microsoft.com/office/drawing/2014/main" id="{BCD6EBC6-466F-4AD2-AE38-8CE7C54EEF7C}"/>
                  </a:ext>
                </a:extLst>
              </p14:cNvPr>
              <p14:cNvContentPartPr/>
              <p14:nvPr/>
            </p14:nvContentPartPr>
            <p14:xfrm>
              <a:off x="-41739" y="4787811"/>
              <a:ext cx="241560" cy="300600"/>
            </p14:xfrm>
          </p:contentPart>
        </mc:Choice>
        <mc:Fallback>
          <p:pic>
            <p:nvPicPr>
              <p:cNvPr id="7" name="Ink 6">
                <a:extLst>
                  <a:ext uri="{FF2B5EF4-FFF2-40B4-BE49-F238E27FC236}">
                    <a16:creationId xmlns:a16="http://schemas.microsoft.com/office/drawing/2014/main" id="{BCD6EBC6-466F-4AD2-AE38-8CE7C54EEF7C}"/>
                  </a:ext>
                </a:extLst>
              </p:cNvPr>
              <p:cNvPicPr/>
              <p:nvPr/>
            </p:nvPicPr>
            <p:blipFill>
              <a:blip r:embed="rId13"/>
              <a:stretch>
                <a:fillRect/>
              </a:stretch>
            </p:blipFill>
            <p:spPr>
              <a:xfrm>
                <a:off x="-50739" y="4778811"/>
                <a:ext cx="259200" cy="31824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26" name="Ink 25">
                <a:extLst>
                  <a:ext uri="{FF2B5EF4-FFF2-40B4-BE49-F238E27FC236}">
                    <a16:creationId xmlns:a16="http://schemas.microsoft.com/office/drawing/2014/main" id="{BF01B44A-0063-426B-A30E-BDE51784B87B}"/>
                  </a:ext>
                </a:extLst>
              </p14:cNvPr>
              <p14:cNvContentPartPr/>
              <p14:nvPr/>
            </p14:nvContentPartPr>
            <p14:xfrm>
              <a:off x="5380941" y="4614651"/>
              <a:ext cx="261720" cy="209160"/>
            </p14:xfrm>
          </p:contentPart>
        </mc:Choice>
        <mc:Fallback>
          <p:pic>
            <p:nvPicPr>
              <p:cNvPr id="26" name="Ink 25">
                <a:extLst>
                  <a:ext uri="{FF2B5EF4-FFF2-40B4-BE49-F238E27FC236}">
                    <a16:creationId xmlns:a16="http://schemas.microsoft.com/office/drawing/2014/main" id="{BF01B44A-0063-426B-A30E-BDE51784B87B}"/>
                  </a:ext>
                </a:extLst>
              </p:cNvPr>
              <p:cNvPicPr/>
              <p:nvPr/>
            </p:nvPicPr>
            <p:blipFill>
              <a:blip r:embed="rId15"/>
              <a:stretch>
                <a:fillRect/>
              </a:stretch>
            </p:blipFill>
            <p:spPr>
              <a:xfrm>
                <a:off x="5371941" y="4605651"/>
                <a:ext cx="279360" cy="22680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69" name="Ink 68">
                <a:extLst>
                  <a:ext uri="{FF2B5EF4-FFF2-40B4-BE49-F238E27FC236}">
                    <a16:creationId xmlns:a16="http://schemas.microsoft.com/office/drawing/2014/main" id="{BA361D84-1095-4266-9A20-035F7C9E9B88}"/>
                  </a:ext>
                </a:extLst>
              </p14:cNvPr>
              <p14:cNvContentPartPr/>
              <p14:nvPr/>
            </p14:nvContentPartPr>
            <p14:xfrm>
              <a:off x="1036461" y="1880811"/>
              <a:ext cx="205920" cy="162360"/>
            </p14:xfrm>
          </p:contentPart>
        </mc:Choice>
        <mc:Fallback>
          <p:pic>
            <p:nvPicPr>
              <p:cNvPr id="69" name="Ink 68">
                <a:extLst>
                  <a:ext uri="{FF2B5EF4-FFF2-40B4-BE49-F238E27FC236}">
                    <a16:creationId xmlns:a16="http://schemas.microsoft.com/office/drawing/2014/main" id="{BA361D84-1095-4266-9A20-035F7C9E9B88}"/>
                  </a:ext>
                </a:extLst>
              </p:cNvPr>
              <p:cNvPicPr/>
              <p:nvPr/>
            </p:nvPicPr>
            <p:blipFill>
              <a:blip r:embed="rId17"/>
              <a:stretch>
                <a:fillRect/>
              </a:stretch>
            </p:blipFill>
            <p:spPr>
              <a:xfrm>
                <a:off x="1027461" y="1871811"/>
                <a:ext cx="223560" cy="18000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72" name="Ink 71">
                <a:extLst>
                  <a:ext uri="{FF2B5EF4-FFF2-40B4-BE49-F238E27FC236}">
                    <a16:creationId xmlns:a16="http://schemas.microsoft.com/office/drawing/2014/main" id="{771F6BB1-8957-426E-8BB9-F017BD9177A6}"/>
                  </a:ext>
                </a:extLst>
              </p14:cNvPr>
              <p14:cNvContentPartPr/>
              <p14:nvPr/>
            </p14:nvContentPartPr>
            <p14:xfrm>
              <a:off x="3580221" y="4758651"/>
              <a:ext cx="741600" cy="495000"/>
            </p14:xfrm>
          </p:contentPart>
        </mc:Choice>
        <mc:Fallback>
          <p:pic>
            <p:nvPicPr>
              <p:cNvPr id="72" name="Ink 71">
                <a:extLst>
                  <a:ext uri="{FF2B5EF4-FFF2-40B4-BE49-F238E27FC236}">
                    <a16:creationId xmlns:a16="http://schemas.microsoft.com/office/drawing/2014/main" id="{771F6BB1-8957-426E-8BB9-F017BD9177A6}"/>
                  </a:ext>
                </a:extLst>
              </p:cNvPr>
              <p:cNvPicPr/>
              <p:nvPr/>
            </p:nvPicPr>
            <p:blipFill>
              <a:blip r:embed="rId19"/>
              <a:stretch>
                <a:fillRect/>
              </a:stretch>
            </p:blipFill>
            <p:spPr>
              <a:xfrm>
                <a:off x="3571221" y="4749651"/>
                <a:ext cx="759240" cy="51264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91" name="Ink 90">
                <a:extLst>
                  <a:ext uri="{FF2B5EF4-FFF2-40B4-BE49-F238E27FC236}">
                    <a16:creationId xmlns:a16="http://schemas.microsoft.com/office/drawing/2014/main" id="{5A88D814-04AD-4A7D-9A97-282A9BC2064C}"/>
                  </a:ext>
                </a:extLst>
              </p14:cNvPr>
              <p14:cNvContentPartPr/>
              <p14:nvPr/>
            </p14:nvContentPartPr>
            <p14:xfrm>
              <a:off x="1319421" y="2454291"/>
              <a:ext cx="105120" cy="217440"/>
            </p14:xfrm>
          </p:contentPart>
        </mc:Choice>
        <mc:Fallback>
          <p:pic>
            <p:nvPicPr>
              <p:cNvPr id="91" name="Ink 90">
                <a:extLst>
                  <a:ext uri="{FF2B5EF4-FFF2-40B4-BE49-F238E27FC236}">
                    <a16:creationId xmlns:a16="http://schemas.microsoft.com/office/drawing/2014/main" id="{5A88D814-04AD-4A7D-9A97-282A9BC2064C}"/>
                  </a:ext>
                </a:extLst>
              </p:cNvPr>
              <p:cNvPicPr/>
              <p:nvPr/>
            </p:nvPicPr>
            <p:blipFill>
              <a:blip r:embed="rId21"/>
              <a:stretch>
                <a:fillRect/>
              </a:stretch>
            </p:blipFill>
            <p:spPr>
              <a:xfrm>
                <a:off x="1310421" y="2445291"/>
                <a:ext cx="122760" cy="23508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92" name="Ink 91">
                <a:extLst>
                  <a:ext uri="{FF2B5EF4-FFF2-40B4-BE49-F238E27FC236}">
                    <a16:creationId xmlns:a16="http://schemas.microsoft.com/office/drawing/2014/main" id="{E4CCC880-5411-493C-A118-0A8C13C2D580}"/>
                  </a:ext>
                </a:extLst>
              </p14:cNvPr>
              <p14:cNvContentPartPr/>
              <p14:nvPr/>
            </p14:nvContentPartPr>
            <p14:xfrm>
              <a:off x="1103061" y="2116971"/>
              <a:ext cx="128520" cy="207000"/>
            </p14:xfrm>
          </p:contentPart>
        </mc:Choice>
        <mc:Fallback>
          <p:pic>
            <p:nvPicPr>
              <p:cNvPr id="92" name="Ink 91">
                <a:extLst>
                  <a:ext uri="{FF2B5EF4-FFF2-40B4-BE49-F238E27FC236}">
                    <a16:creationId xmlns:a16="http://schemas.microsoft.com/office/drawing/2014/main" id="{E4CCC880-5411-493C-A118-0A8C13C2D580}"/>
                  </a:ext>
                </a:extLst>
              </p:cNvPr>
              <p:cNvPicPr/>
              <p:nvPr/>
            </p:nvPicPr>
            <p:blipFill>
              <a:blip r:embed="rId23"/>
              <a:stretch>
                <a:fillRect/>
              </a:stretch>
            </p:blipFill>
            <p:spPr>
              <a:xfrm>
                <a:off x="1094061" y="2107971"/>
                <a:ext cx="146160" cy="22464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99" name="Ink 98">
                <a:extLst>
                  <a:ext uri="{FF2B5EF4-FFF2-40B4-BE49-F238E27FC236}">
                    <a16:creationId xmlns:a16="http://schemas.microsoft.com/office/drawing/2014/main" id="{540C0CC0-6F6F-46AD-8596-AEAF76D60670}"/>
                  </a:ext>
                </a:extLst>
              </p14:cNvPr>
              <p14:cNvContentPartPr/>
              <p14:nvPr/>
            </p14:nvContentPartPr>
            <p14:xfrm>
              <a:off x="952941" y="974691"/>
              <a:ext cx="608040" cy="217080"/>
            </p14:xfrm>
          </p:contentPart>
        </mc:Choice>
        <mc:Fallback>
          <p:pic>
            <p:nvPicPr>
              <p:cNvPr id="99" name="Ink 98">
                <a:extLst>
                  <a:ext uri="{FF2B5EF4-FFF2-40B4-BE49-F238E27FC236}">
                    <a16:creationId xmlns:a16="http://schemas.microsoft.com/office/drawing/2014/main" id="{540C0CC0-6F6F-46AD-8596-AEAF76D60670}"/>
                  </a:ext>
                </a:extLst>
              </p:cNvPr>
              <p:cNvPicPr/>
              <p:nvPr/>
            </p:nvPicPr>
            <p:blipFill>
              <a:blip r:embed="rId25"/>
              <a:stretch>
                <a:fillRect/>
              </a:stretch>
            </p:blipFill>
            <p:spPr>
              <a:xfrm>
                <a:off x="943941" y="965691"/>
                <a:ext cx="625680" cy="23472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102" name="Ink 101">
                <a:extLst>
                  <a:ext uri="{FF2B5EF4-FFF2-40B4-BE49-F238E27FC236}">
                    <a16:creationId xmlns:a16="http://schemas.microsoft.com/office/drawing/2014/main" id="{B4D3B262-074F-4D0C-9D62-C7E91F5CDC52}"/>
                  </a:ext>
                </a:extLst>
              </p14:cNvPr>
              <p14:cNvContentPartPr/>
              <p14:nvPr/>
            </p14:nvContentPartPr>
            <p14:xfrm>
              <a:off x="1410141" y="642771"/>
              <a:ext cx="189720" cy="149760"/>
            </p14:xfrm>
          </p:contentPart>
        </mc:Choice>
        <mc:Fallback>
          <p:pic>
            <p:nvPicPr>
              <p:cNvPr id="102" name="Ink 101">
                <a:extLst>
                  <a:ext uri="{FF2B5EF4-FFF2-40B4-BE49-F238E27FC236}">
                    <a16:creationId xmlns:a16="http://schemas.microsoft.com/office/drawing/2014/main" id="{B4D3B262-074F-4D0C-9D62-C7E91F5CDC52}"/>
                  </a:ext>
                </a:extLst>
              </p:cNvPr>
              <p:cNvPicPr/>
              <p:nvPr/>
            </p:nvPicPr>
            <p:blipFill>
              <a:blip r:embed="rId27"/>
              <a:stretch>
                <a:fillRect/>
              </a:stretch>
            </p:blipFill>
            <p:spPr>
              <a:xfrm>
                <a:off x="1401141" y="633771"/>
                <a:ext cx="207360" cy="16740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159" name="Ink 158">
                <a:extLst>
                  <a:ext uri="{FF2B5EF4-FFF2-40B4-BE49-F238E27FC236}">
                    <a16:creationId xmlns:a16="http://schemas.microsoft.com/office/drawing/2014/main" id="{4BC50F0E-68E2-419C-B177-5FD51454830F}"/>
                  </a:ext>
                </a:extLst>
              </p14:cNvPr>
              <p14:cNvContentPartPr/>
              <p14:nvPr/>
            </p14:nvContentPartPr>
            <p14:xfrm>
              <a:off x="1692381" y="4773771"/>
              <a:ext cx="614520" cy="352080"/>
            </p14:xfrm>
          </p:contentPart>
        </mc:Choice>
        <mc:Fallback>
          <p:pic>
            <p:nvPicPr>
              <p:cNvPr id="159" name="Ink 158">
                <a:extLst>
                  <a:ext uri="{FF2B5EF4-FFF2-40B4-BE49-F238E27FC236}">
                    <a16:creationId xmlns:a16="http://schemas.microsoft.com/office/drawing/2014/main" id="{4BC50F0E-68E2-419C-B177-5FD51454830F}"/>
                  </a:ext>
                </a:extLst>
              </p:cNvPr>
              <p:cNvPicPr/>
              <p:nvPr/>
            </p:nvPicPr>
            <p:blipFill>
              <a:blip r:embed="rId29"/>
              <a:stretch>
                <a:fillRect/>
              </a:stretch>
            </p:blipFill>
            <p:spPr>
              <a:xfrm>
                <a:off x="1683381" y="4764771"/>
                <a:ext cx="632160" cy="36972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167" name="Ink 166">
                <a:extLst>
                  <a:ext uri="{FF2B5EF4-FFF2-40B4-BE49-F238E27FC236}">
                    <a16:creationId xmlns:a16="http://schemas.microsoft.com/office/drawing/2014/main" id="{B312789E-D012-47F0-BFCF-2768FF9EB97C}"/>
                  </a:ext>
                </a:extLst>
              </p14:cNvPr>
              <p14:cNvContentPartPr/>
              <p14:nvPr/>
            </p14:nvContentPartPr>
            <p14:xfrm>
              <a:off x="2341101" y="1044531"/>
              <a:ext cx="752400" cy="376920"/>
            </p14:xfrm>
          </p:contentPart>
        </mc:Choice>
        <mc:Fallback>
          <p:pic>
            <p:nvPicPr>
              <p:cNvPr id="167" name="Ink 166">
                <a:extLst>
                  <a:ext uri="{FF2B5EF4-FFF2-40B4-BE49-F238E27FC236}">
                    <a16:creationId xmlns:a16="http://schemas.microsoft.com/office/drawing/2014/main" id="{B312789E-D012-47F0-BFCF-2768FF9EB97C}"/>
                  </a:ext>
                </a:extLst>
              </p:cNvPr>
              <p:cNvPicPr/>
              <p:nvPr/>
            </p:nvPicPr>
            <p:blipFill>
              <a:blip r:embed="rId31"/>
              <a:stretch>
                <a:fillRect/>
              </a:stretch>
            </p:blipFill>
            <p:spPr>
              <a:xfrm>
                <a:off x="2332101" y="1035531"/>
                <a:ext cx="770040" cy="39456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181" name="Ink 180">
                <a:extLst>
                  <a:ext uri="{FF2B5EF4-FFF2-40B4-BE49-F238E27FC236}">
                    <a16:creationId xmlns:a16="http://schemas.microsoft.com/office/drawing/2014/main" id="{AB3931F6-3FF2-44EF-9F2C-261701F1D6FF}"/>
                  </a:ext>
                </a:extLst>
              </p14:cNvPr>
              <p14:cNvContentPartPr/>
              <p14:nvPr/>
            </p14:nvContentPartPr>
            <p14:xfrm>
              <a:off x="7120821" y="1170171"/>
              <a:ext cx="3517560" cy="5191200"/>
            </p14:xfrm>
          </p:contentPart>
        </mc:Choice>
        <mc:Fallback>
          <p:pic>
            <p:nvPicPr>
              <p:cNvPr id="181" name="Ink 180">
                <a:extLst>
                  <a:ext uri="{FF2B5EF4-FFF2-40B4-BE49-F238E27FC236}">
                    <a16:creationId xmlns:a16="http://schemas.microsoft.com/office/drawing/2014/main" id="{AB3931F6-3FF2-44EF-9F2C-261701F1D6FF}"/>
                  </a:ext>
                </a:extLst>
              </p:cNvPr>
              <p:cNvPicPr/>
              <p:nvPr/>
            </p:nvPicPr>
            <p:blipFill>
              <a:blip r:embed="rId33"/>
              <a:stretch>
                <a:fillRect/>
              </a:stretch>
            </p:blipFill>
            <p:spPr>
              <a:xfrm>
                <a:off x="7111821" y="1161171"/>
                <a:ext cx="3535200" cy="5208840"/>
              </a:xfrm>
              <a:prstGeom prst="rect">
                <a:avLst/>
              </a:prstGeom>
            </p:spPr>
          </p:pic>
        </mc:Fallback>
      </mc:AlternateContent>
    </p:spTree>
    <p:extLst>
      <p:ext uri="{BB962C8B-B14F-4D97-AF65-F5344CB8AC3E}">
        <p14:creationId xmlns:p14="http://schemas.microsoft.com/office/powerpoint/2010/main" val="11356686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1DF6579-06EE-43E3-996B-8E59962E7FEF}"/>
              </a:ext>
            </a:extLst>
          </p:cNvPr>
          <p:cNvSpPr>
            <a:spLocks noGrp="1"/>
          </p:cNvSpPr>
          <p:nvPr>
            <p:ph type="title"/>
          </p:nvPr>
        </p:nvSpPr>
        <p:spPr/>
        <p:txBody>
          <a:bodyPr/>
          <a:lstStyle/>
          <a:p>
            <a:r>
              <a:rPr lang="en-IN" dirty="0"/>
              <a:t>Find the number of nodes in a Binary Tree</a:t>
            </a:r>
          </a:p>
        </p:txBody>
      </p:sp>
      <mc:AlternateContent xmlns:mc="http://schemas.openxmlformats.org/markup-compatibility/2006">
        <mc:Choice xmlns:p14="http://schemas.microsoft.com/office/powerpoint/2010/main" Requires="p14">
          <p:contentPart p14:bwMode="auto" r:id="rId2">
            <p14:nvContentPartPr>
              <p14:cNvPr id="33" name="Ink 32">
                <a:extLst>
                  <a:ext uri="{FF2B5EF4-FFF2-40B4-BE49-F238E27FC236}">
                    <a16:creationId xmlns:a16="http://schemas.microsoft.com/office/drawing/2014/main" id="{2C0CFEFF-2999-4070-A81A-A559E9541653}"/>
                  </a:ext>
                </a:extLst>
              </p14:cNvPr>
              <p14:cNvContentPartPr/>
              <p14:nvPr/>
            </p14:nvContentPartPr>
            <p14:xfrm>
              <a:off x="374874" y="830956"/>
              <a:ext cx="2945520" cy="2046960"/>
            </p14:xfrm>
          </p:contentPart>
        </mc:Choice>
        <mc:Fallback>
          <p:pic>
            <p:nvPicPr>
              <p:cNvPr id="33" name="Ink 32">
                <a:extLst>
                  <a:ext uri="{FF2B5EF4-FFF2-40B4-BE49-F238E27FC236}">
                    <a16:creationId xmlns:a16="http://schemas.microsoft.com/office/drawing/2014/main" id="{2C0CFEFF-2999-4070-A81A-A559E9541653}"/>
                  </a:ext>
                </a:extLst>
              </p:cNvPr>
              <p:cNvPicPr/>
              <p:nvPr/>
            </p:nvPicPr>
            <p:blipFill>
              <a:blip r:embed="rId3"/>
              <a:stretch>
                <a:fillRect/>
              </a:stretch>
            </p:blipFill>
            <p:spPr>
              <a:xfrm>
                <a:off x="365874" y="821956"/>
                <a:ext cx="2963160" cy="206460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96" name="Ink 95">
                <a:extLst>
                  <a:ext uri="{FF2B5EF4-FFF2-40B4-BE49-F238E27FC236}">
                    <a16:creationId xmlns:a16="http://schemas.microsoft.com/office/drawing/2014/main" id="{CFC30FBA-D44F-400A-B0DA-874B32A85E7B}"/>
                  </a:ext>
                </a:extLst>
              </p14:cNvPr>
              <p14:cNvContentPartPr/>
              <p14:nvPr/>
            </p14:nvContentPartPr>
            <p14:xfrm>
              <a:off x="2404101" y="665811"/>
              <a:ext cx="2077560" cy="916560"/>
            </p14:xfrm>
          </p:contentPart>
        </mc:Choice>
        <mc:Fallback>
          <p:pic>
            <p:nvPicPr>
              <p:cNvPr id="96" name="Ink 95">
                <a:extLst>
                  <a:ext uri="{FF2B5EF4-FFF2-40B4-BE49-F238E27FC236}">
                    <a16:creationId xmlns:a16="http://schemas.microsoft.com/office/drawing/2014/main" id="{CFC30FBA-D44F-400A-B0DA-874B32A85E7B}"/>
                  </a:ext>
                </a:extLst>
              </p:cNvPr>
              <p:cNvPicPr/>
              <p:nvPr/>
            </p:nvPicPr>
            <p:blipFill>
              <a:blip r:embed="rId5"/>
              <a:stretch>
                <a:fillRect/>
              </a:stretch>
            </p:blipFill>
            <p:spPr>
              <a:xfrm>
                <a:off x="2395101" y="656811"/>
                <a:ext cx="2095200" cy="93420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119" name="Ink 118">
                <a:extLst>
                  <a:ext uri="{FF2B5EF4-FFF2-40B4-BE49-F238E27FC236}">
                    <a16:creationId xmlns:a16="http://schemas.microsoft.com/office/drawing/2014/main" id="{923F7CC0-1398-40D8-BC86-21C95BFBAEEB}"/>
                  </a:ext>
                </a:extLst>
              </p14:cNvPr>
              <p14:cNvContentPartPr/>
              <p14:nvPr/>
            </p14:nvContentPartPr>
            <p14:xfrm>
              <a:off x="1889661" y="4030731"/>
              <a:ext cx="167040" cy="466200"/>
            </p14:xfrm>
          </p:contentPart>
        </mc:Choice>
        <mc:Fallback>
          <p:pic>
            <p:nvPicPr>
              <p:cNvPr id="119" name="Ink 118">
                <a:extLst>
                  <a:ext uri="{FF2B5EF4-FFF2-40B4-BE49-F238E27FC236}">
                    <a16:creationId xmlns:a16="http://schemas.microsoft.com/office/drawing/2014/main" id="{923F7CC0-1398-40D8-BC86-21C95BFBAEEB}"/>
                  </a:ext>
                </a:extLst>
              </p:cNvPr>
              <p:cNvPicPr/>
              <p:nvPr/>
            </p:nvPicPr>
            <p:blipFill>
              <a:blip r:embed="rId7"/>
              <a:stretch>
                <a:fillRect/>
              </a:stretch>
            </p:blipFill>
            <p:spPr>
              <a:xfrm>
                <a:off x="1880661" y="4021731"/>
                <a:ext cx="184680" cy="48384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120" name="Ink 119">
                <a:extLst>
                  <a:ext uri="{FF2B5EF4-FFF2-40B4-BE49-F238E27FC236}">
                    <a16:creationId xmlns:a16="http://schemas.microsoft.com/office/drawing/2014/main" id="{C597927C-546B-45CA-AF1B-20E1D9CEE020}"/>
                  </a:ext>
                </a:extLst>
              </p14:cNvPr>
              <p14:cNvContentPartPr/>
              <p14:nvPr/>
            </p14:nvContentPartPr>
            <p14:xfrm>
              <a:off x="1874541" y="5741091"/>
              <a:ext cx="213120" cy="447840"/>
            </p14:xfrm>
          </p:contentPart>
        </mc:Choice>
        <mc:Fallback>
          <p:pic>
            <p:nvPicPr>
              <p:cNvPr id="120" name="Ink 119">
                <a:extLst>
                  <a:ext uri="{FF2B5EF4-FFF2-40B4-BE49-F238E27FC236}">
                    <a16:creationId xmlns:a16="http://schemas.microsoft.com/office/drawing/2014/main" id="{C597927C-546B-45CA-AF1B-20E1D9CEE020}"/>
                  </a:ext>
                </a:extLst>
              </p:cNvPr>
              <p:cNvPicPr/>
              <p:nvPr/>
            </p:nvPicPr>
            <p:blipFill>
              <a:blip r:embed="rId9"/>
              <a:stretch>
                <a:fillRect/>
              </a:stretch>
            </p:blipFill>
            <p:spPr>
              <a:xfrm>
                <a:off x="1865541" y="5732091"/>
                <a:ext cx="230760" cy="46548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147" name="Ink 146">
                <a:extLst>
                  <a:ext uri="{FF2B5EF4-FFF2-40B4-BE49-F238E27FC236}">
                    <a16:creationId xmlns:a16="http://schemas.microsoft.com/office/drawing/2014/main" id="{F5844B68-E1E2-44EC-B011-ED2DFFEF4518}"/>
                  </a:ext>
                </a:extLst>
              </p14:cNvPr>
              <p14:cNvContentPartPr/>
              <p14:nvPr/>
            </p14:nvContentPartPr>
            <p14:xfrm>
              <a:off x="217101" y="843291"/>
              <a:ext cx="822240" cy="292320"/>
            </p14:xfrm>
          </p:contentPart>
        </mc:Choice>
        <mc:Fallback>
          <p:pic>
            <p:nvPicPr>
              <p:cNvPr id="147" name="Ink 146">
                <a:extLst>
                  <a:ext uri="{FF2B5EF4-FFF2-40B4-BE49-F238E27FC236}">
                    <a16:creationId xmlns:a16="http://schemas.microsoft.com/office/drawing/2014/main" id="{F5844B68-E1E2-44EC-B011-ED2DFFEF4518}"/>
                  </a:ext>
                </a:extLst>
              </p:cNvPr>
              <p:cNvPicPr/>
              <p:nvPr/>
            </p:nvPicPr>
            <p:blipFill>
              <a:blip r:embed="rId11"/>
              <a:stretch>
                <a:fillRect/>
              </a:stretch>
            </p:blipFill>
            <p:spPr>
              <a:xfrm>
                <a:off x="208101" y="834291"/>
                <a:ext cx="839880" cy="30996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222" name="Ink 221">
                <a:extLst>
                  <a:ext uri="{FF2B5EF4-FFF2-40B4-BE49-F238E27FC236}">
                    <a16:creationId xmlns:a16="http://schemas.microsoft.com/office/drawing/2014/main" id="{008FD3F8-EB9F-42CE-BC38-92D9C0494739}"/>
                  </a:ext>
                </a:extLst>
              </p14:cNvPr>
              <p14:cNvContentPartPr/>
              <p14:nvPr/>
            </p14:nvContentPartPr>
            <p14:xfrm>
              <a:off x="2226261" y="3187611"/>
              <a:ext cx="9828360" cy="2176920"/>
            </p14:xfrm>
          </p:contentPart>
        </mc:Choice>
        <mc:Fallback>
          <p:pic>
            <p:nvPicPr>
              <p:cNvPr id="222" name="Ink 221">
                <a:extLst>
                  <a:ext uri="{FF2B5EF4-FFF2-40B4-BE49-F238E27FC236}">
                    <a16:creationId xmlns:a16="http://schemas.microsoft.com/office/drawing/2014/main" id="{008FD3F8-EB9F-42CE-BC38-92D9C0494739}"/>
                  </a:ext>
                </a:extLst>
              </p:cNvPr>
              <p:cNvPicPr/>
              <p:nvPr/>
            </p:nvPicPr>
            <p:blipFill>
              <a:blip r:embed="rId13"/>
              <a:stretch>
                <a:fillRect/>
              </a:stretch>
            </p:blipFill>
            <p:spPr>
              <a:xfrm>
                <a:off x="2217261" y="3178611"/>
                <a:ext cx="9846000" cy="219456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6" name="Ink 5">
                <a:extLst>
                  <a:ext uri="{FF2B5EF4-FFF2-40B4-BE49-F238E27FC236}">
                    <a16:creationId xmlns:a16="http://schemas.microsoft.com/office/drawing/2014/main" id="{DE170E77-5684-4E17-B7F6-AAAA6242CC29}"/>
                  </a:ext>
                </a:extLst>
              </p14:cNvPr>
              <p14:cNvContentPartPr/>
              <p14:nvPr/>
            </p14:nvContentPartPr>
            <p14:xfrm>
              <a:off x="320781" y="1084851"/>
              <a:ext cx="886680" cy="184680"/>
            </p14:xfrm>
          </p:contentPart>
        </mc:Choice>
        <mc:Fallback>
          <p:pic>
            <p:nvPicPr>
              <p:cNvPr id="6" name="Ink 5">
                <a:extLst>
                  <a:ext uri="{FF2B5EF4-FFF2-40B4-BE49-F238E27FC236}">
                    <a16:creationId xmlns:a16="http://schemas.microsoft.com/office/drawing/2014/main" id="{DE170E77-5684-4E17-B7F6-AAAA6242CC29}"/>
                  </a:ext>
                </a:extLst>
              </p:cNvPr>
              <p:cNvPicPr/>
              <p:nvPr/>
            </p:nvPicPr>
            <p:blipFill>
              <a:blip r:embed="rId15"/>
              <a:stretch>
                <a:fillRect/>
              </a:stretch>
            </p:blipFill>
            <p:spPr>
              <a:xfrm>
                <a:off x="311781" y="1075851"/>
                <a:ext cx="904320" cy="20232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7" name="Ink 6">
                <a:extLst>
                  <a:ext uri="{FF2B5EF4-FFF2-40B4-BE49-F238E27FC236}">
                    <a16:creationId xmlns:a16="http://schemas.microsoft.com/office/drawing/2014/main" id="{991F5A33-C5E4-4D33-980B-BCEAC2A0EAF7}"/>
                  </a:ext>
                </a:extLst>
              </p14:cNvPr>
              <p14:cNvContentPartPr/>
              <p14:nvPr/>
            </p14:nvContentPartPr>
            <p14:xfrm>
              <a:off x="5491821" y="771651"/>
              <a:ext cx="95040" cy="215640"/>
            </p14:xfrm>
          </p:contentPart>
        </mc:Choice>
        <mc:Fallback>
          <p:pic>
            <p:nvPicPr>
              <p:cNvPr id="7" name="Ink 6">
                <a:extLst>
                  <a:ext uri="{FF2B5EF4-FFF2-40B4-BE49-F238E27FC236}">
                    <a16:creationId xmlns:a16="http://schemas.microsoft.com/office/drawing/2014/main" id="{991F5A33-C5E4-4D33-980B-BCEAC2A0EAF7}"/>
                  </a:ext>
                </a:extLst>
              </p:cNvPr>
              <p:cNvPicPr/>
              <p:nvPr/>
            </p:nvPicPr>
            <p:blipFill>
              <a:blip r:embed="rId17"/>
              <a:stretch>
                <a:fillRect/>
              </a:stretch>
            </p:blipFill>
            <p:spPr>
              <a:xfrm>
                <a:off x="5482821" y="762651"/>
                <a:ext cx="112680" cy="23328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0" name="Ink 9">
                <a:extLst>
                  <a:ext uri="{FF2B5EF4-FFF2-40B4-BE49-F238E27FC236}">
                    <a16:creationId xmlns:a16="http://schemas.microsoft.com/office/drawing/2014/main" id="{53ADB422-CFF2-4248-9D54-E09957E9BB72}"/>
                  </a:ext>
                </a:extLst>
              </p14:cNvPr>
              <p14:cNvContentPartPr/>
              <p14:nvPr/>
            </p14:nvContentPartPr>
            <p14:xfrm>
              <a:off x="5967381" y="806931"/>
              <a:ext cx="59040" cy="178200"/>
            </p14:xfrm>
          </p:contentPart>
        </mc:Choice>
        <mc:Fallback>
          <p:pic>
            <p:nvPicPr>
              <p:cNvPr id="10" name="Ink 9">
                <a:extLst>
                  <a:ext uri="{FF2B5EF4-FFF2-40B4-BE49-F238E27FC236}">
                    <a16:creationId xmlns:a16="http://schemas.microsoft.com/office/drawing/2014/main" id="{53ADB422-CFF2-4248-9D54-E09957E9BB72}"/>
                  </a:ext>
                </a:extLst>
              </p:cNvPr>
              <p:cNvPicPr/>
              <p:nvPr/>
            </p:nvPicPr>
            <p:blipFill>
              <a:blip r:embed="rId19"/>
              <a:stretch>
                <a:fillRect/>
              </a:stretch>
            </p:blipFill>
            <p:spPr>
              <a:xfrm>
                <a:off x="5958381" y="797931"/>
                <a:ext cx="76680" cy="19584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6" name="Ink 15">
                <a:extLst>
                  <a:ext uri="{FF2B5EF4-FFF2-40B4-BE49-F238E27FC236}">
                    <a16:creationId xmlns:a16="http://schemas.microsoft.com/office/drawing/2014/main" id="{6D42674D-9764-436F-B129-86E43D74A41F}"/>
                  </a:ext>
                </a:extLst>
              </p14:cNvPr>
              <p14:cNvContentPartPr/>
              <p14:nvPr/>
            </p14:nvContentPartPr>
            <p14:xfrm>
              <a:off x="6870261" y="700731"/>
              <a:ext cx="72000" cy="245160"/>
            </p14:xfrm>
          </p:contentPart>
        </mc:Choice>
        <mc:Fallback>
          <p:pic>
            <p:nvPicPr>
              <p:cNvPr id="16" name="Ink 15">
                <a:extLst>
                  <a:ext uri="{FF2B5EF4-FFF2-40B4-BE49-F238E27FC236}">
                    <a16:creationId xmlns:a16="http://schemas.microsoft.com/office/drawing/2014/main" id="{6D42674D-9764-436F-B129-86E43D74A41F}"/>
                  </a:ext>
                </a:extLst>
              </p:cNvPr>
              <p:cNvPicPr/>
              <p:nvPr/>
            </p:nvPicPr>
            <p:blipFill>
              <a:blip r:embed="rId21"/>
              <a:stretch>
                <a:fillRect/>
              </a:stretch>
            </p:blipFill>
            <p:spPr>
              <a:xfrm>
                <a:off x="6861261" y="691731"/>
                <a:ext cx="89640" cy="26280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25" name="Ink 24">
                <a:extLst>
                  <a:ext uri="{FF2B5EF4-FFF2-40B4-BE49-F238E27FC236}">
                    <a16:creationId xmlns:a16="http://schemas.microsoft.com/office/drawing/2014/main" id="{008515E7-C5B6-47B2-B7B1-D199137A6F42}"/>
                  </a:ext>
                </a:extLst>
              </p14:cNvPr>
              <p14:cNvContentPartPr/>
              <p14:nvPr/>
            </p14:nvContentPartPr>
            <p14:xfrm>
              <a:off x="7814541" y="1044531"/>
              <a:ext cx="354600" cy="98280"/>
            </p14:xfrm>
          </p:contentPart>
        </mc:Choice>
        <mc:Fallback>
          <p:pic>
            <p:nvPicPr>
              <p:cNvPr id="25" name="Ink 24">
                <a:extLst>
                  <a:ext uri="{FF2B5EF4-FFF2-40B4-BE49-F238E27FC236}">
                    <a16:creationId xmlns:a16="http://schemas.microsoft.com/office/drawing/2014/main" id="{008515E7-C5B6-47B2-B7B1-D199137A6F42}"/>
                  </a:ext>
                </a:extLst>
              </p:cNvPr>
              <p:cNvPicPr/>
              <p:nvPr/>
            </p:nvPicPr>
            <p:blipFill>
              <a:blip r:embed="rId23"/>
              <a:stretch>
                <a:fillRect/>
              </a:stretch>
            </p:blipFill>
            <p:spPr>
              <a:xfrm>
                <a:off x="7805541" y="1035531"/>
                <a:ext cx="372240" cy="11592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26" name="Ink 25">
                <a:extLst>
                  <a:ext uri="{FF2B5EF4-FFF2-40B4-BE49-F238E27FC236}">
                    <a16:creationId xmlns:a16="http://schemas.microsoft.com/office/drawing/2014/main" id="{CF58484F-63EA-4D3B-A8E2-8E715F109B4B}"/>
                  </a:ext>
                </a:extLst>
              </p14:cNvPr>
              <p14:cNvContentPartPr/>
              <p14:nvPr/>
            </p14:nvContentPartPr>
            <p14:xfrm>
              <a:off x="7734261" y="705411"/>
              <a:ext cx="504000" cy="245520"/>
            </p14:xfrm>
          </p:contentPart>
        </mc:Choice>
        <mc:Fallback>
          <p:pic>
            <p:nvPicPr>
              <p:cNvPr id="26" name="Ink 25">
                <a:extLst>
                  <a:ext uri="{FF2B5EF4-FFF2-40B4-BE49-F238E27FC236}">
                    <a16:creationId xmlns:a16="http://schemas.microsoft.com/office/drawing/2014/main" id="{CF58484F-63EA-4D3B-A8E2-8E715F109B4B}"/>
                  </a:ext>
                </a:extLst>
              </p:cNvPr>
              <p:cNvPicPr/>
              <p:nvPr/>
            </p:nvPicPr>
            <p:blipFill>
              <a:blip r:embed="rId25"/>
              <a:stretch>
                <a:fillRect/>
              </a:stretch>
            </p:blipFill>
            <p:spPr>
              <a:xfrm>
                <a:off x="7725261" y="696411"/>
                <a:ext cx="521640" cy="26316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27" name="Ink 26">
                <a:extLst>
                  <a:ext uri="{FF2B5EF4-FFF2-40B4-BE49-F238E27FC236}">
                    <a16:creationId xmlns:a16="http://schemas.microsoft.com/office/drawing/2014/main" id="{2D5365CF-A5C0-4C6C-993E-882F32EF09F9}"/>
                  </a:ext>
                </a:extLst>
              </p14:cNvPr>
              <p14:cNvContentPartPr/>
              <p14:nvPr/>
            </p14:nvContentPartPr>
            <p14:xfrm>
              <a:off x="7104261" y="729531"/>
              <a:ext cx="299880" cy="203040"/>
            </p14:xfrm>
          </p:contentPart>
        </mc:Choice>
        <mc:Fallback>
          <p:pic>
            <p:nvPicPr>
              <p:cNvPr id="27" name="Ink 26">
                <a:extLst>
                  <a:ext uri="{FF2B5EF4-FFF2-40B4-BE49-F238E27FC236}">
                    <a16:creationId xmlns:a16="http://schemas.microsoft.com/office/drawing/2014/main" id="{2D5365CF-A5C0-4C6C-993E-882F32EF09F9}"/>
                  </a:ext>
                </a:extLst>
              </p:cNvPr>
              <p:cNvPicPr/>
              <p:nvPr/>
            </p:nvPicPr>
            <p:blipFill>
              <a:blip r:embed="rId27"/>
              <a:stretch>
                <a:fillRect/>
              </a:stretch>
            </p:blipFill>
            <p:spPr>
              <a:xfrm>
                <a:off x="7095261" y="720531"/>
                <a:ext cx="317520" cy="22068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28" name="Ink 27">
                <a:extLst>
                  <a:ext uri="{FF2B5EF4-FFF2-40B4-BE49-F238E27FC236}">
                    <a16:creationId xmlns:a16="http://schemas.microsoft.com/office/drawing/2014/main" id="{9AE20E73-F3BD-41B8-A096-7F6CFF0EBA65}"/>
                  </a:ext>
                </a:extLst>
              </p14:cNvPr>
              <p14:cNvContentPartPr/>
              <p14:nvPr/>
            </p14:nvContentPartPr>
            <p14:xfrm>
              <a:off x="6546981" y="748971"/>
              <a:ext cx="194760" cy="137520"/>
            </p14:xfrm>
          </p:contentPart>
        </mc:Choice>
        <mc:Fallback>
          <p:pic>
            <p:nvPicPr>
              <p:cNvPr id="28" name="Ink 27">
                <a:extLst>
                  <a:ext uri="{FF2B5EF4-FFF2-40B4-BE49-F238E27FC236}">
                    <a16:creationId xmlns:a16="http://schemas.microsoft.com/office/drawing/2014/main" id="{9AE20E73-F3BD-41B8-A096-7F6CFF0EBA65}"/>
                  </a:ext>
                </a:extLst>
              </p:cNvPr>
              <p:cNvPicPr/>
              <p:nvPr/>
            </p:nvPicPr>
            <p:blipFill>
              <a:blip r:embed="rId29"/>
              <a:stretch>
                <a:fillRect/>
              </a:stretch>
            </p:blipFill>
            <p:spPr>
              <a:xfrm>
                <a:off x="6537981" y="739971"/>
                <a:ext cx="212400" cy="15516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29" name="Ink 28">
                <a:extLst>
                  <a:ext uri="{FF2B5EF4-FFF2-40B4-BE49-F238E27FC236}">
                    <a16:creationId xmlns:a16="http://schemas.microsoft.com/office/drawing/2014/main" id="{2BD2486E-B99E-42C2-9DB0-1A0825A3AC8B}"/>
                  </a:ext>
                </a:extLst>
              </p14:cNvPr>
              <p14:cNvContentPartPr/>
              <p14:nvPr/>
            </p14:nvContentPartPr>
            <p14:xfrm>
              <a:off x="6143781" y="741051"/>
              <a:ext cx="312120" cy="219240"/>
            </p14:xfrm>
          </p:contentPart>
        </mc:Choice>
        <mc:Fallback>
          <p:pic>
            <p:nvPicPr>
              <p:cNvPr id="29" name="Ink 28">
                <a:extLst>
                  <a:ext uri="{FF2B5EF4-FFF2-40B4-BE49-F238E27FC236}">
                    <a16:creationId xmlns:a16="http://schemas.microsoft.com/office/drawing/2014/main" id="{2BD2486E-B99E-42C2-9DB0-1A0825A3AC8B}"/>
                  </a:ext>
                </a:extLst>
              </p:cNvPr>
              <p:cNvPicPr/>
              <p:nvPr/>
            </p:nvPicPr>
            <p:blipFill>
              <a:blip r:embed="rId31"/>
              <a:stretch>
                <a:fillRect/>
              </a:stretch>
            </p:blipFill>
            <p:spPr>
              <a:xfrm>
                <a:off x="6134781" y="732051"/>
                <a:ext cx="329760" cy="23688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30" name="Ink 29">
                <a:extLst>
                  <a:ext uri="{FF2B5EF4-FFF2-40B4-BE49-F238E27FC236}">
                    <a16:creationId xmlns:a16="http://schemas.microsoft.com/office/drawing/2014/main" id="{5010C108-16F0-4E2D-96B1-D764BA840FA5}"/>
                  </a:ext>
                </a:extLst>
              </p14:cNvPr>
              <p14:cNvContentPartPr/>
              <p14:nvPr/>
            </p14:nvContentPartPr>
            <p14:xfrm>
              <a:off x="5698101" y="840771"/>
              <a:ext cx="187200" cy="160920"/>
            </p14:xfrm>
          </p:contentPart>
        </mc:Choice>
        <mc:Fallback>
          <p:pic>
            <p:nvPicPr>
              <p:cNvPr id="30" name="Ink 29">
                <a:extLst>
                  <a:ext uri="{FF2B5EF4-FFF2-40B4-BE49-F238E27FC236}">
                    <a16:creationId xmlns:a16="http://schemas.microsoft.com/office/drawing/2014/main" id="{5010C108-16F0-4E2D-96B1-D764BA840FA5}"/>
                  </a:ext>
                </a:extLst>
              </p:cNvPr>
              <p:cNvPicPr/>
              <p:nvPr/>
            </p:nvPicPr>
            <p:blipFill>
              <a:blip r:embed="rId33"/>
              <a:stretch>
                <a:fillRect/>
              </a:stretch>
            </p:blipFill>
            <p:spPr>
              <a:xfrm>
                <a:off x="5689101" y="831771"/>
                <a:ext cx="204840" cy="17856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37" name="Ink 36">
                <a:extLst>
                  <a:ext uri="{FF2B5EF4-FFF2-40B4-BE49-F238E27FC236}">
                    <a16:creationId xmlns:a16="http://schemas.microsoft.com/office/drawing/2014/main" id="{C9B25439-1055-4AC9-9BE0-54C20B4638AD}"/>
                  </a:ext>
                </a:extLst>
              </p14:cNvPr>
              <p14:cNvContentPartPr/>
              <p14:nvPr/>
            </p14:nvContentPartPr>
            <p14:xfrm>
              <a:off x="3114021" y="3496131"/>
              <a:ext cx="1679400" cy="314640"/>
            </p14:xfrm>
          </p:contentPart>
        </mc:Choice>
        <mc:Fallback>
          <p:pic>
            <p:nvPicPr>
              <p:cNvPr id="37" name="Ink 36">
                <a:extLst>
                  <a:ext uri="{FF2B5EF4-FFF2-40B4-BE49-F238E27FC236}">
                    <a16:creationId xmlns:a16="http://schemas.microsoft.com/office/drawing/2014/main" id="{C9B25439-1055-4AC9-9BE0-54C20B4638AD}"/>
                  </a:ext>
                </a:extLst>
              </p:cNvPr>
              <p:cNvPicPr/>
              <p:nvPr/>
            </p:nvPicPr>
            <p:blipFill>
              <a:blip r:embed="rId35"/>
              <a:stretch>
                <a:fillRect/>
              </a:stretch>
            </p:blipFill>
            <p:spPr>
              <a:xfrm>
                <a:off x="3105021" y="3487131"/>
                <a:ext cx="1697040" cy="33228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38" name="Ink 37">
                <a:extLst>
                  <a:ext uri="{FF2B5EF4-FFF2-40B4-BE49-F238E27FC236}">
                    <a16:creationId xmlns:a16="http://schemas.microsoft.com/office/drawing/2014/main" id="{D97F86DF-20D8-4F25-812C-CC7A02CC00F6}"/>
                  </a:ext>
                </a:extLst>
              </p14:cNvPr>
              <p14:cNvContentPartPr/>
              <p14:nvPr/>
            </p14:nvContentPartPr>
            <p14:xfrm>
              <a:off x="4738701" y="4969611"/>
              <a:ext cx="370440" cy="204480"/>
            </p14:xfrm>
          </p:contentPart>
        </mc:Choice>
        <mc:Fallback>
          <p:pic>
            <p:nvPicPr>
              <p:cNvPr id="38" name="Ink 37">
                <a:extLst>
                  <a:ext uri="{FF2B5EF4-FFF2-40B4-BE49-F238E27FC236}">
                    <a16:creationId xmlns:a16="http://schemas.microsoft.com/office/drawing/2014/main" id="{D97F86DF-20D8-4F25-812C-CC7A02CC00F6}"/>
                  </a:ext>
                </a:extLst>
              </p:cNvPr>
              <p:cNvPicPr/>
              <p:nvPr/>
            </p:nvPicPr>
            <p:blipFill>
              <a:blip r:embed="rId37"/>
              <a:stretch>
                <a:fillRect/>
              </a:stretch>
            </p:blipFill>
            <p:spPr>
              <a:xfrm>
                <a:off x="4729701" y="4960611"/>
                <a:ext cx="388080" cy="22212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47" name="Ink 46">
                <a:extLst>
                  <a:ext uri="{FF2B5EF4-FFF2-40B4-BE49-F238E27FC236}">
                    <a16:creationId xmlns:a16="http://schemas.microsoft.com/office/drawing/2014/main" id="{2117D275-9164-4DE6-8AE1-DBFCE3811D3F}"/>
                  </a:ext>
                </a:extLst>
              </p14:cNvPr>
              <p14:cNvContentPartPr/>
              <p14:nvPr/>
            </p14:nvContentPartPr>
            <p14:xfrm>
              <a:off x="5342781" y="4787811"/>
              <a:ext cx="1895400" cy="342000"/>
            </p14:xfrm>
          </p:contentPart>
        </mc:Choice>
        <mc:Fallback>
          <p:pic>
            <p:nvPicPr>
              <p:cNvPr id="47" name="Ink 46">
                <a:extLst>
                  <a:ext uri="{FF2B5EF4-FFF2-40B4-BE49-F238E27FC236}">
                    <a16:creationId xmlns:a16="http://schemas.microsoft.com/office/drawing/2014/main" id="{2117D275-9164-4DE6-8AE1-DBFCE3811D3F}"/>
                  </a:ext>
                </a:extLst>
              </p:cNvPr>
              <p:cNvPicPr/>
              <p:nvPr/>
            </p:nvPicPr>
            <p:blipFill>
              <a:blip r:embed="rId39"/>
              <a:stretch>
                <a:fillRect/>
              </a:stretch>
            </p:blipFill>
            <p:spPr>
              <a:xfrm>
                <a:off x="5333781" y="4778811"/>
                <a:ext cx="1913040" cy="35964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62" name="Ink 61">
                <a:extLst>
                  <a:ext uri="{FF2B5EF4-FFF2-40B4-BE49-F238E27FC236}">
                    <a16:creationId xmlns:a16="http://schemas.microsoft.com/office/drawing/2014/main" id="{ABFEAFC7-5631-4247-9026-DE699091E344}"/>
                  </a:ext>
                </a:extLst>
              </p14:cNvPr>
              <p14:cNvContentPartPr/>
              <p14:nvPr/>
            </p14:nvContentPartPr>
            <p14:xfrm>
              <a:off x="9530301" y="4573611"/>
              <a:ext cx="1059840" cy="319680"/>
            </p14:xfrm>
          </p:contentPart>
        </mc:Choice>
        <mc:Fallback>
          <p:pic>
            <p:nvPicPr>
              <p:cNvPr id="62" name="Ink 61">
                <a:extLst>
                  <a:ext uri="{FF2B5EF4-FFF2-40B4-BE49-F238E27FC236}">
                    <a16:creationId xmlns:a16="http://schemas.microsoft.com/office/drawing/2014/main" id="{ABFEAFC7-5631-4247-9026-DE699091E344}"/>
                  </a:ext>
                </a:extLst>
              </p:cNvPr>
              <p:cNvPicPr/>
              <p:nvPr/>
            </p:nvPicPr>
            <p:blipFill>
              <a:blip r:embed="rId41"/>
              <a:stretch>
                <a:fillRect/>
              </a:stretch>
            </p:blipFill>
            <p:spPr>
              <a:xfrm>
                <a:off x="9521301" y="4564611"/>
                <a:ext cx="1077480" cy="337320"/>
              </a:xfrm>
              <a:prstGeom prst="rect">
                <a:avLst/>
              </a:prstGeom>
            </p:spPr>
          </p:pic>
        </mc:Fallback>
      </mc:AlternateContent>
    </p:spTree>
    <p:extLst>
      <p:ext uri="{BB962C8B-B14F-4D97-AF65-F5344CB8AC3E}">
        <p14:creationId xmlns:p14="http://schemas.microsoft.com/office/powerpoint/2010/main" val="42134553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1DF6579-06EE-43E3-996B-8E59962E7FEF}"/>
              </a:ext>
            </a:extLst>
          </p:cNvPr>
          <p:cNvSpPr>
            <a:spLocks noGrp="1"/>
          </p:cNvSpPr>
          <p:nvPr>
            <p:ph type="title"/>
          </p:nvPr>
        </p:nvSpPr>
        <p:spPr>
          <a:xfrm>
            <a:off x="0" y="0"/>
            <a:ext cx="10972800" cy="646290"/>
          </a:xfrm>
        </p:spPr>
        <p:txBody>
          <a:bodyPr/>
          <a:lstStyle/>
          <a:p>
            <a:r>
              <a:rPr lang="en-IN" sz="3600" dirty="0"/>
              <a:t>Find the number of leaf nodes in a Binary Tree</a:t>
            </a:r>
          </a:p>
        </p:txBody>
      </p:sp>
      <mc:AlternateContent xmlns:mc="http://schemas.openxmlformats.org/markup-compatibility/2006">
        <mc:Choice xmlns:p14="http://schemas.microsoft.com/office/powerpoint/2010/main" Requires="p14">
          <p:contentPart p14:bwMode="auto" r:id="rId2">
            <p14:nvContentPartPr>
              <p14:cNvPr id="33" name="Ink 32">
                <a:extLst>
                  <a:ext uri="{FF2B5EF4-FFF2-40B4-BE49-F238E27FC236}">
                    <a16:creationId xmlns:a16="http://schemas.microsoft.com/office/drawing/2014/main" id="{2C0CFEFF-2999-4070-A81A-A559E9541653}"/>
                  </a:ext>
                </a:extLst>
              </p14:cNvPr>
              <p14:cNvContentPartPr/>
              <p14:nvPr/>
            </p14:nvContentPartPr>
            <p14:xfrm>
              <a:off x="374874" y="830956"/>
              <a:ext cx="2945520" cy="2046960"/>
            </p14:xfrm>
          </p:contentPart>
        </mc:Choice>
        <mc:Fallback>
          <p:pic>
            <p:nvPicPr>
              <p:cNvPr id="33" name="Ink 32">
                <a:extLst>
                  <a:ext uri="{FF2B5EF4-FFF2-40B4-BE49-F238E27FC236}">
                    <a16:creationId xmlns:a16="http://schemas.microsoft.com/office/drawing/2014/main" id="{2C0CFEFF-2999-4070-A81A-A559E9541653}"/>
                  </a:ext>
                </a:extLst>
              </p:cNvPr>
              <p:cNvPicPr/>
              <p:nvPr/>
            </p:nvPicPr>
            <p:blipFill>
              <a:blip r:embed="rId3"/>
              <a:stretch>
                <a:fillRect/>
              </a:stretch>
            </p:blipFill>
            <p:spPr>
              <a:xfrm>
                <a:off x="365874" y="821956"/>
                <a:ext cx="2963160" cy="206460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96" name="Ink 95">
                <a:extLst>
                  <a:ext uri="{FF2B5EF4-FFF2-40B4-BE49-F238E27FC236}">
                    <a16:creationId xmlns:a16="http://schemas.microsoft.com/office/drawing/2014/main" id="{CFC30FBA-D44F-400A-B0DA-874B32A85E7B}"/>
                  </a:ext>
                </a:extLst>
              </p14:cNvPr>
              <p14:cNvContentPartPr/>
              <p14:nvPr/>
            </p14:nvContentPartPr>
            <p14:xfrm>
              <a:off x="2404101" y="665811"/>
              <a:ext cx="2077560" cy="916560"/>
            </p14:xfrm>
          </p:contentPart>
        </mc:Choice>
        <mc:Fallback>
          <p:pic>
            <p:nvPicPr>
              <p:cNvPr id="96" name="Ink 95">
                <a:extLst>
                  <a:ext uri="{FF2B5EF4-FFF2-40B4-BE49-F238E27FC236}">
                    <a16:creationId xmlns:a16="http://schemas.microsoft.com/office/drawing/2014/main" id="{CFC30FBA-D44F-400A-B0DA-874B32A85E7B}"/>
                  </a:ext>
                </a:extLst>
              </p:cNvPr>
              <p:cNvPicPr/>
              <p:nvPr/>
            </p:nvPicPr>
            <p:blipFill>
              <a:blip r:embed="rId5"/>
              <a:stretch>
                <a:fillRect/>
              </a:stretch>
            </p:blipFill>
            <p:spPr>
              <a:xfrm>
                <a:off x="2395101" y="656811"/>
                <a:ext cx="2095200" cy="93420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119" name="Ink 118">
                <a:extLst>
                  <a:ext uri="{FF2B5EF4-FFF2-40B4-BE49-F238E27FC236}">
                    <a16:creationId xmlns:a16="http://schemas.microsoft.com/office/drawing/2014/main" id="{923F7CC0-1398-40D8-BC86-21C95BFBAEEB}"/>
                  </a:ext>
                </a:extLst>
              </p14:cNvPr>
              <p14:cNvContentPartPr/>
              <p14:nvPr/>
            </p14:nvContentPartPr>
            <p14:xfrm>
              <a:off x="1889661" y="4030731"/>
              <a:ext cx="167040" cy="466200"/>
            </p14:xfrm>
          </p:contentPart>
        </mc:Choice>
        <mc:Fallback>
          <p:pic>
            <p:nvPicPr>
              <p:cNvPr id="119" name="Ink 118">
                <a:extLst>
                  <a:ext uri="{FF2B5EF4-FFF2-40B4-BE49-F238E27FC236}">
                    <a16:creationId xmlns:a16="http://schemas.microsoft.com/office/drawing/2014/main" id="{923F7CC0-1398-40D8-BC86-21C95BFBAEEB}"/>
                  </a:ext>
                </a:extLst>
              </p:cNvPr>
              <p:cNvPicPr/>
              <p:nvPr/>
            </p:nvPicPr>
            <p:blipFill>
              <a:blip r:embed="rId7"/>
              <a:stretch>
                <a:fillRect/>
              </a:stretch>
            </p:blipFill>
            <p:spPr>
              <a:xfrm>
                <a:off x="1880661" y="4021731"/>
                <a:ext cx="184680" cy="48384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147" name="Ink 146">
                <a:extLst>
                  <a:ext uri="{FF2B5EF4-FFF2-40B4-BE49-F238E27FC236}">
                    <a16:creationId xmlns:a16="http://schemas.microsoft.com/office/drawing/2014/main" id="{F5844B68-E1E2-44EC-B011-ED2DFFEF4518}"/>
                  </a:ext>
                </a:extLst>
              </p14:cNvPr>
              <p14:cNvContentPartPr/>
              <p14:nvPr/>
            </p14:nvContentPartPr>
            <p14:xfrm>
              <a:off x="217101" y="843291"/>
              <a:ext cx="822240" cy="292320"/>
            </p14:xfrm>
          </p:contentPart>
        </mc:Choice>
        <mc:Fallback>
          <p:pic>
            <p:nvPicPr>
              <p:cNvPr id="147" name="Ink 146">
                <a:extLst>
                  <a:ext uri="{FF2B5EF4-FFF2-40B4-BE49-F238E27FC236}">
                    <a16:creationId xmlns:a16="http://schemas.microsoft.com/office/drawing/2014/main" id="{F5844B68-E1E2-44EC-B011-ED2DFFEF4518}"/>
                  </a:ext>
                </a:extLst>
              </p:cNvPr>
              <p:cNvPicPr/>
              <p:nvPr/>
            </p:nvPicPr>
            <p:blipFill>
              <a:blip r:embed="rId9"/>
              <a:stretch>
                <a:fillRect/>
              </a:stretch>
            </p:blipFill>
            <p:spPr>
              <a:xfrm>
                <a:off x="208101" y="834291"/>
                <a:ext cx="839880" cy="30996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222" name="Ink 221">
                <a:extLst>
                  <a:ext uri="{FF2B5EF4-FFF2-40B4-BE49-F238E27FC236}">
                    <a16:creationId xmlns:a16="http://schemas.microsoft.com/office/drawing/2014/main" id="{008FD3F8-EB9F-42CE-BC38-92D9C0494739}"/>
                  </a:ext>
                </a:extLst>
              </p14:cNvPr>
              <p14:cNvContentPartPr/>
              <p14:nvPr/>
            </p14:nvContentPartPr>
            <p14:xfrm>
              <a:off x="2226261" y="3187611"/>
              <a:ext cx="6311520" cy="1601640"/>
            </p14:xfrm>
          </p:contentPart>
        </mc:Choice>
        <mc:Fallback>
          <p:pic>
            <p:nvPicPr>
              <p:cNvPr id="222" name="Ink 221">
                <a:extLst>
                  <a:ext uri="{FF2B5EF4-FFF2-40B4-BE49-F238E27FC236}">
                    <a16:creationId xmlns:a16="http://schemas.microsoft.com/office/drawing/2014/main" id="{008FD3F8-EB9F-42CE-BC38-92D9C0494739}"/>
                  </a:ext>
                </a:extLst>
              </p:cNvPr>
              <p:cNvPicPr/>
              <p:nvPr/>
            </p:nvPicPr>
            <p:blipFill>
              <a:blip r:embed="rId11"/>
              <a:stretch>
                <a:fillRect/>
              </a:stretch>
            </p:blipFill>
            <p:spPr>
              <a:xfrm>
                <a:off x="2217261" y="3178611"/>
                <a:ext cx="6329160" cy="161928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6" name="Ink 5">
                <a:extLst>
                  <a:ext uri="{FF2B5EF4-FFF2-40B4-BE49-F238E27FC236}">
                    <a16:creationId xmlns:a16="http://schemas.microsoft.com/office/drawing/2014/main" id="{DE170E77-5684-4E17-B7F6-AAAA6242CC29}"/>
                  </a:ext>
                </a:extLst>
              </p14:cNvPr>
              <p14:cNvContentPartPr/>
              <p14:nvPr/>
            </p14:nvContentPartPr>
            <p14:xfrm>
              <a:off x="320781" y="1084851"/>
              <a:ext cx="886680" cy="184680"/>
            </p14:xfrm>
          </p:contentPart>
        </mc:Choice>
        <mc:Fallback>
          <p:pic>
            <p:nvPicPr>
              <p:cNvPr id="6" name="Ink 5">
                <a:extLst>
                  <a:ext uri="{FF2B5EF4-FFF2-40B4-BE49-F238E27FC236}">
                    <a16:creationId xmlns:a16="http://schemas.microsoft.com/office/drawing/2014/main" id="{DE170E77-5684-4E17-B7F6-AAAA6242CC29}"/>
                  </a:ext>
                </a:extLst>
              </p:cNvPr>
              <p:cNvPicPr/>
              <p:nvPr/>
            </p:nvPicPr>
            <p:blipFill>
              <a:blip r:embed="rId13"/>
              <a:stretch>
                <a:fillRect/>
              </a:stretch>
            </p:blipFill>
            <p:spPr>
              <a:xfrm>
                <a:off x="311781" y="1075851"/>
                <a:ext cx="904320" cy="20232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62" name="Ink 61">
                <a:extLst>
                  <a:ext uri="{FF2B5EF4-FFF2-40B4-BE49-F238E27FC236}">
                    <a16:creationId xmlns:a16="http://schemas.microsoft.com/office/drawing/2014/main" id="{ABFEAFC7-5631-4247-9026-DE699091E344}"/>
                  </a:ext>
                </a:extLst>
              </p14:cNvPr>
              <p14:cNvContentPartPr/>
              <p14:nvPr/>
            </p14:nvContentPartPr>
            <p14:xfrm>
              <a:off x="9668901" y="4813731"/>
              <a:ext cx="360" cy="360"/>
            </p14:xfrm>
          </p:contentPart>
        </mc:Choice>
        <mc:Fallback>
          <p:pic>
            <p:nvPicPr>
              <p:cNvPr id="62" name="Ink 61">
                <a:extLst>
                  <a:ext uri="{FF2B5EF4-FFF2-40B4-BE49-F238E27FC236}">
                    <a16:creationId xmlns:a16="http://schemas.microsoft.com/office/drawing/2014/main" id="{ABFEAFC7-5631-4247-9026-DE699091E344}"/>
                  </a:ext>
                </a:extLst>
              </p:cNvPr>
              <p:cNvPicPr/>
              <p:nvPr/>
            </p:nvPicPr>
            <p:blipFill>
              <a:blip r:embed="rId15"/>
              <a:stretch>
                <a:fillRect/>
              </a:stretch>
            </p:blipFill>
            <p:spPr>
              <a:xfrm>
                <a:off x="9659901" y="4804731"/>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9" name="Ink 8">
                <a:extLst>
                  <a:ext uri="{FF2B5EF4-FFF2-40B4-BE49-F238E27FC236}">
                    <a16:creationId xmlns:a16="http://schemas.microsoft.com/office/drawing/2014/main" id="{2F58BFDD-7FFA-4787-A8A5-425527D106E8}"/>
                  </a:ext>
                </a:extLst>
              </p14:cNvPr>
              <p14:cNvContentPartPr/>
              <p14:nvPr/>
            </p14:nvContentPartPr>
            <p14:xfrm>
              <a:off x="3289341" y="3506211"/>
              <a:ext cx="1397880" cy="522000"/>
            </p14:xfrm>
          </p:contentPart>
        </mc:Choice>
        <mc:Fallback>
          <p:pic>
            <p:nvPicPr>
              <p:cNvPr id="9" name="Ink 8">
                <a:extLst>
                  <a:ext uri="{FF2B5EF4-FFF2-40B4-BE49-F238E27FC236}">
                    <a16:creationId xmlns:a16="http://schemas.microsoft.com/office/drawing/2014/main" id="{2F58BFDD-7FFA-4787-A8A5-425527D106E8}"/>
                  </a:ext>
                </a:extLst>
              </p:cNvPr>
              <p:cNvPicPr/>
              <p:nvPr/>
            </p:nvPicPr>
            <p:blipFill>
              <a:blip r:embed="rId17"/>
              <a:stretch>
                <a:fillRect/>
              </a:stretch>
            </p:blipFill>
            <p:spPr>
              <a:xfrm>
                <a:off x="3280341" y="3497211"/>
                <a:ext cx="1415520" cy="53964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4" name="Ink 13">
                <a:extLst>
                  <a:ext uri="{FF2B5EF4-FFF2-40B4-BE49-F238E27FC236}">
                    <a16:creationId xmlns:a16="http://schemas.microsoft.com/office/drawing/2014/main" id="{93584CDE-4B43-423B-AACF-AA1367FC5F35}"/>
                  </a:ext>
                </a:extLst>
              </p14:cNvPr>
              <p14:cNvContentPartPr/>
              <p14:nvPr/>
            </p14:nvContentPartPr>
            <p14:xfrm>
              <a:off x="2608941" y="5016051"/>
              <a:ext cx="153000" cy="519480"/>
            </p14:xfrm>
          </p:contentPart>
        </mc:Choice>
        <mc:Fallback>
          <p:pic>
            <p:nvPicPr>
              <p:cNvPr id="14" name="Ink 13">
                <a:extLst>
                  <a:ext uri="{FF2B5EF4-FFF2-40B4-BE49-F238E27FC236}">
                    <a16:creationId xmlns:a16="http://schemas.microsoft.com/office/drawing/2014/main" id="{93584CDE-4B43-423B-AACF-AA1367FC5F35}"/>
                  </a:ext>
                </a:extLst>
              </p:cNvPr>
              <p:cNvPicPr/>
              <p:nvPr/>
            </p:nvPicPr>
            <p:blipFill>
              <a:blip r:embed="rId19"/>
              <a:stretch>
                <a:fillRect/>
              </a:stretch>
            </p:blipFill>
            <p:spPr>
              <a:xfrm>
                <a:off x="2599941" y="5007051"/>
                <a:ext cx="170640" cy="53712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48" name="Ink 47">
                <a:extLst>
                  <a:ext uri="{FF2B5EF4-FFF2-40B4-BE49-F238E27FC236}">
                    <a16:creationId xmlns:a16="http://schemas.microsoft.com/office/drawing/2014/main" id="{FABBE0EE-78A0-4994-AE9F-7AD2171044AB}"/>
                  </a:ext>
                </a:extLst>
              </p14:cNvPr>
              <p14:cNvContentPartPr/>
              <p14:nvPr/>
            </p14:nvContentPartPr>
            <p14:xfrm>
              <a:off x="6705021" y="4859091"/>
              <a:ext cx="699120" cy="197640"/>
            </p14:xfrm>
          </p:contentPart>
        </mc:Choice>
        <mc:Fallback>
          <p:pic>
            <p:nvPicPr>
              <p:cNvPr id="48" name="Ink 47">
                <a:extLst>
                  <a:ext uri="{FF2B5EF4-FFF2-40B4-BE49-F238E27FC236}">
                    <a16:creationId xmlns:a16="http://schemas.microsoft.com/office/drawing/2014/main" id="{FABBE0EE-78A0-4994-AE9F-7AD2171044AB}"/>
                  </a:ext>
                </a:extLst>
              </p:cNvPr>
              <p:cNvPicPr/>
              <p:nvPr/>
            </p:nvPicPr>
            <p:blipFill>
              <a:blip r:embed="rId21"/>
              <a:stretch>
                <a:fillRect/>
              </a:stretch>
            </p:blipFill>
            <p:spPr>
              <a:xfrm>
                <a:off x="6696021" y="4850091"/>
                <a:ext cx="716760" cy="21528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49" name="Ink 48">
                <a:extLst>
                  <a:ext uri="{FF2B5EF4-FFF2-40B4-BE49-F238E27FC236}">
                    <a16:creationId xmlns:a16="http://schemas.microsoft.com/office/drawing/2014/main" id="{2288DFD4-DE72-4391-BA19-122EA6992191}"/>
                  </a:ext>
                </a:extLst>
              </p14:cNvPr>
              <p14:cNvContentPartPr/>
              <p14:nvPr/>
            </p14:nvContentPartPr>
            <p14:xfrm>
              <a:off x="6013821" y="4848651"/>
              <a:ext cx="460800" cy="243000"/>
            </p14:xfrm>
          </p:contentPart>
        </mc:Choice>
        <mc:Fallback>
          <p:pic>
            <p:nvPicPr>
              <p:cNvPr id="49" name="Ink 48">
                <a:extLst>
                  <a:ext uri="{FF2B5EF4-FFF2-40B4-BE49-F238E27FC236}">
                    <a16:creationId xmlns:a16="http://schemas.microsoft.com/office/drawing/2014/main" id="{2288DFD4-DE72-4391-BA19-122EA6992191}"/>
                  </a:ext>
                </a:extLst>
              </p:cNvPr>
              <p:cNvPicPr/>
              <p:nvPr/>
            </p:nvPicPr>
            <p:blipFill>
              <a:blip r:embed="rId23"/>
              <a:stretch>
                <a:fillRect/>
              </a:stretch>
            </p:blipFill>
            <p:spPr>
              <a:xfrm>
                <a:off x="6004821" y="4839651"/>
                <a:ext cx="478440" cy="26064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57" name="Ink 56">
                <a:extLst>
                  <a:ext uri="{FF2B5EF4-FFF2-40B4-BE49-F238E27FC236}">
                    <a16:creationId xmlns:a16="http://schemas.microsoft.com/office/drawing/2014/main" id="{2BA590C7-8E0C-4E90-9920-A725103FB1E7}"/>
                  </a:ext>
                </a:extLst>
              </p14:cNvPr>
              <p14:cNvContentPartPr/>
              <p14:nvPr/>
            </p14:nvContentPartPr>
            <p14:xfrm>
              <a:off x="7584501" y="4840371"/>
              <a:ext cx="745560" cy="348120"/>
            </p14:xfrm>
          </p:contentPart>
        </mc:Choice>
        <mc:Fallback>
          <p:pic>
            <p:nvPicPr>
              <p:cNvPr id="57" name="Ink 56">
                <a:extLst>
                  <a:ext uri="{FF2B5EF4-FFF2-40B4-BE49-F238E27FC236}">
                    <a16:creationId xmlns:a16="http://schemas.microsoft.com/office/drawing/2014/main" id="{2BA590C7-8E0C-4E90-9920-A725103FB1E7}"/>
                  </a:ext>
                </a:extLst>
              </p:cNvPr>
              <p:cNvPicPr/>
              <p:nvPr/>
            </p:nvPicPr>
            <p:blipFill>
              <a:blip r:embed="rId25"/>
              <a:stretch>
                <a:fillRect/>
              </a:stretch>
            </p:blipFill>
            <p:spPr>
              <a:xfrm>
                <a:off x="7575501" y="4831371"/>
                <a:ext cx="763200" cy="36576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67" name="Ink 66">
                <a:extLst>
                  <a:ext uri="{FF2B5EF4-FFF2-40B4-BE49-F238E27FC236}">
                    <a16:creationId xmlns:a16="http://schemas.microsoft.com/office/drawing/2014/main" id="{17CF0200-CE6B-46F0-8B84-79A19E91049F}"/>
                  </a:ext>
                </a:extLst>
              </p14:cNvPr>
              <p14:cNvContentPartPr/>
              <p14:nvPr/>
            </p14:nvContentPartPr>
            <p14:xfrm>
              <a:off x="2888301" y="4760091"/>
              <a:ext cx="2706120" cy="900000"/>
            </p14:xfrm>
          </p:contentPart>
        </mc:Choice>
        <mc:Fallback>
          <p:pic>
            <p:nvPicPr>
              <p:cNvPr id="67" name="Ink 66">
                <a:extLst>
                  <a:ext uri="{FF2B5EF4-FFF2-40B4-BE49-F238E27FC236}">
                    <a16:creationId xmlns:a16="http://schemas.microsoft.com/office/drawing/2014/main" id="{17CF0200-CE6B-46F0-8B84-79A19E91049F}"/>
                  </a:ext>
                </a:extLst>
              </p:cNvPr>
              <p:cNvPicPr/>
              <p:nvPr/>
            </p:nvPicPr>
            <p:blipFill>
              <a:blip r:embed="rId27"/>
              <a:stretch>
                <a:fillRect/>
              </a:stretch>
            </p:blipFill>
            <p:spPr>
              <a:xfrm>
                <a:off x="2879301" y="4751091"/>
                <a:ext cx="2723760" cy="91764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74" name="Ink 73">
                <a:extLst>
                  <a:ext uri="{FF2B5EF4-FFF2-40B4-BE49-F238E27FC236}">
                    <a16:creationId xmlns:a16="http://schemas.microsoft.com/office/drawing/2014/main" id="{09E49567-A577-4220-A293-925F79070A60}"/>
                  </a:ext>
                </a:extLst>
              </p14:cNvPr>
              <p14:cNvContentPartPr/>
              <p14:nvPr/>
            </p14:nvContentPartPr>
            <p14:xfrm>
              <a:off x="8649021" y="4550931"/>
              <a:ext cx="1751760" cy="429840"/>
            </p14:xfrm>
          </p:contentPart>
        </mc:Choice>
        <mc:Fallback>
          <p:pic>
            <p:nvPicPr>
              <p:cNvPr id="74" name="Ink 73">
                <a:extLst>
                  <a:ext uri="{FF2B5EF4-FFF2-40B4-BE49-F238E27FC236}">
                    <a16:creationId xmlns:a16="http://schemas.microsoft.com/office/drawing/2014/main" id="{09E49567-A577-4220-A293-925F79070A60}"/>
                  </a:ext>
                </a:extLst>
              </p:cNvPr>
              <p:cNvPicPr/>
              <p:nvPr/>
            </p:nvPicPr>
            <p:blipFill>
              <a:blip r:embed="rId29"/>
              <a:stretch>
                <a:fillRect/>
              </a:stretch>
            </p:blipFill>
            <p:spPr>
              <a:xfrm>
                <a:off x="8640021" y="4541931"/>
                <a:ext cx="1769400" cy="44748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86" name="Ink 85">
                <a:extLst>
                  <a:ext uri="{FF2B5EF4-FFF2-40B4-BE49-F238E27FC236}">
                    <a16:creationId xmlns:a16="http://schemas.microsoft.com/office/drawing/2014/main" id="{B84F233D-70C2-47B7-AB44-5F68DF752317}"/>
                  </a:ext>
                </a:extLst>
              </p14:cNvPr>
              <p14:cNvContentPartPr/>
              <p14:nvPr/>
            </p14:nvContentPartPr>
            <p14:xfrm>
              <a:off x="4129941" y="5758371"/>
              <a:ext cx="2457360" cy="776160"/>
            </p14:xfrm>
          </p:contentPart>
        </mc:Choice>
        <mc:Fallback>
          <p:pic>
            <p:nvPicPr>
              <p:cNvPr id="86" name="Ink 85">
                <a:extLst>
                  <a:ext uri="{FF2B5EF4-FFF2-40B4-BE49-F238E27FC236}">
                    <a16:creationId xmlns:a16="http://schemas.microsoft.com/office/drawing/2014/main" id="{B84F233D-70C2-47B7-AB44-5F68DF752317}"/>
                  </a:ext>
                </a:extLst>
              </p:cNvPr>
              <p:cNvPicPr/>
              <p:nvPr/>
            </p:nvPicPr>
            <p:blipFill>
              <a:blip r:embed="rId31"/>
              <a:stretch>
                <a:fillRect/>
              </a:stretch>
            </p:blipFill>
            <p:spPr>
              <a:xfrm>
                <a:off x="4120941" y="5749371"/>
                <a:ext cx="2475000" cy="79380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92" name="Ink 91">
                <a:extLst>
                  <a:ext uri="{FF2B5EF4-FFF2-40B4-BE49-F238E27FC236}">
                    <a16:creationId xmlns:a16="http://schemas.microsoft.com/office/drawing/2014/main" id="{99EA3182-E8B3-45F2-B081-E4713B74E75E}"/>
                  </a:ext>
                </a:extLst>
              </p14:cNvPr>
              <p14:cNvContentPartPr/>
              <p14:nvPr/>
            </p14:nvContentPartPr>
            <p14:xfrm>
              <a:off x="7723101" y="5969331"/>
              <a:ext cx="227520" cy="167040"/>
            </p14:xfrm>
          </p:contentPart>
        </mc:Choice>
        <mc:Fallback>
          <p:pic>
            <p:nvPicPr>
              <p:cNvPr id="92" name="Ink 91">
                <a:extLst>
                  <a:ext uri="{FF2B5EF4-FFF2-40B4-BE49-F238E27FC236}">
                    <a16:creationId xmlns:a16="http://schemas.microsoft.com/office/drawing/2014/main" id="{99EA3182-E8B3-45F2-B081-E4713B74E75E}"/>
                  </a:ext>
                </a:extLst>
              </p:cNvPr>
              <p:cNvPicPr/>
              <p:nvPr/>
            </p:nvPicPr>
            <p:blipFill>
              <a:blip r:embed="rId33"/>
              <a:stretch>
                <a:fillRect/>
              </a:stretch>
            </p:blipFill>
            <p:spPr>
              <a:xfrm>
                <a:off x="7714101" y="5960331"/>
                <a:ext cx="245160" cy="18468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93" name="Ink 92">
                <a:extLst>
                  <a:ext uri="{FF2B5EF4-FFF2-40B4-BE49-F238E27FC236}">
                    <a16:creationId xmlns:a16="http://schemas.microsoft.com/office/drawing/2014/main" id="{D0E72772-4C29-4A42-92CA-6EABEA84D23D}"/>
                  </a:ext>
                </a:extLst>
              </p14:cNvPr>
              <p14:cNvContentPartPr/>
              <p14:nvPr/>
            </p14:nvContentPartPr>
            <p14:xfrm>
              <a:off x="6733461" y="5732811"/>
              <a:ext cx="662040" cy="642240"/>
            </p14:xfrm>
          </p:contentPart>
        </mc:Choice>
        <mc:Fallback>
          <p:pic>
            <p:nvPicPr>
              <p:cNvPr id="93" name="Ink 92">
                <a:extLst>
                  <a:ext uri="{FF2B5EF4-FFF2-40B4-BE49-F238E27FC236}">
                    <a16:creationId xmlns:a16="http://schemas.microsoft.com/office/drawing/2014/main" id="{D0E72772-4C29-4A42-92CA-6EABEA84D23D}"/>
                  </a:ext>
                </a:extLst>
              </p:cNvPr>
              <p:cNvPicPr/>
              <p:nvPr/>
            </p:nvPicPr>
            <p:blipFill>
              <a:blip r:embed="rId35"/>
              <a:stretch>
                <a:fillRect/>
              </a:stretch>
            </p:blipFill>
            <p:spPr>
              <a:xfrm>
                <a:off x="6724461" y="5723811"/>
                <a:ext cx="679680" cy="65988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108" name="Ink 107">
                <a:extLst>
                  <a:ext uri="{FF2B5EF4-FFF2-40B4-BE49-F238E27FC236}">
                    <a16:creationId xmlns:a16="http://schemas.microsoft.com/office/drawing/2014/main" id="{F5534E98-D1E3-48AF-98F4-DDE86A5DD0AE}"/>
                  </a:ext>
                </a:extLst>
              </p14:cNvPr>
              <p14:cNvContentPartPr/>
              <p14:nvPr/>
            </p14:nvContentPartPr>
            <p14:xfrm>
              <a:off x="8283981" y="5705091"/>
              <a:ext cx="2348280" cy="697680"/>
            </p14:xfrm>
          </p:contentPart>
        </mc:Choice>
        <mc:Fallback>
          <p:pic>
            <p:nvPicPr>
              <p:cNvPr id="108" name="Ink 107">
                <a:extLst>
                  <a:ext uri="{FF2B5EF4-FFF2-40B4-BE49-F238E27FC236}">
                    <a16:creationId xmlns:a16="http://schemas.microsoft.com/office/drawing/2014/main" id="{F5534E98-D1E3-48AF-98F4-DDE86A5DD0AE}"/>
                  </a:ext>
                </a:extLst>
              </p:cNvPr>
              <p:cNvPicPr/>
              <p:nvPr/>
            </p:nvPicPr>
            <p:blipFill>
              <a:blip r:embed="rId37"/>
              <a:stretch>
                <a:fillRect/>
              </a:stretch>
            </p:blipFill>
            <p:spPr>
              <a:xfrm>
                <a:off x="8274981" y="5696091"/>
                <a:ext cx="2365920" cy="71532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114" name="Ink 113">
                <a:extLst>
                  <a:ext uri="{FF2B5EF4-FFF2-40B4-BE49-F238E27FC236}">
                    <a16:creationId xmlns:a16="http://schemas.microsoft.com/office/drawing/2014/main" id="{929BD67E-E95D-4BFA-9AED-AB626CBE6A1C}"/>
                  </a:ext>
                </a:extLst>
              </p14:cNvPr>
              <p14:cNvContentPartPr/>
              <p14:nvPr/>
            </p14:nvContentPartPr>
            <p14:xfrm>
              <a:off x="10765461" y="5583411"/>
              <a:ext cx="1123200" cy="656640"/>
            </p14:xfrm>
          </p:contentPart>
        </mc:Choice>
        <mc:Fallback>
          <p:pic>
            <p:nvPicPr>
              <p:cNvPr id="114" name="Ink 113">
                <a:extLst>
                  <a:ext uri="{FF2B5EF4-FFF2-40B4-BE49-F238E27FC236}">
                    <a16:creationId xmlns:a16="http://schemas.microsoft.com/office/drawing/2014/main" id="{929BD67E-E95D-4BFA-9AED-AB626CBE6A1C}"/>
                  </a:ext>
                </a:extLst>
              </p:cNvPr>
              <p:cNvPicPr/>
              <p:nvPr/>
            </p:nvPicPr>
            <p:blipFill>
              <a:blip r:embed="rId39"/>
              <a:stretch>
                <a:fillRect/>
              </a:stretch>
            </p:blipFill>
            <p:spPr>
              <a:xfrm>
                <a:off x="10756461" y="5574411"/>
                <a:ext cx="1140840" cy="67428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116" name="Ink 115">
                <a:extLst>
                  <a:ext uri="{FF2B5EF4-FFF2-40B4-BE49-F238E27FC236}">
                    <a16:creationId xmlns:a16="http://schemas.microsoft.com/office/drawing/2014/main" id="{A4BFFD68-2A98-4F36-BF16-7A7F46A10467}"/>
                  </a:ext>
                </a:extLst>
              </p14:cNvPr>
              <p14:cNvContentPartPr/>
              <p14:nvPr/>
            </p14:nvContentPartPr>
            <p14:xfrm>
              <a:off x="1986861" y="5731731"/>
              <a:ext cx="1846080" cy="936720"/>
            </p14:xfrm>
          </p:contentPart>
        </mc:Choice>
        <mc:Fallback>
          <p:pic>
            <p:nvPicPr>
              <p:cNvPr id="116" name="Ink 115">
                <a:extLst>
                  <a:ext uri="{FF2B5EF4-FFF2-40B4-BE49-F238E27FC236}">
                    <a16:creationId xmlns:a16="http://schemas.microsoft.com/office/drawing/2014/main" id="{A4BFFD68-2A98-4F36-BF16-7A7F46A10467}"/>
                  </a:ext>
                </a:extLst>
              </p:cNvPr>
              <p:cNvPicPr/>
              <p:nvPr/>
            </p:nvPicPr>
            <p:blipFill>
              <a:blip r:embed="rId41"/>
              <a:stretch>
                <a:fillRect/>
              </a:stretch>
            </p:blipFill>
            <p:spPr>
              <a:xfrm>
                <a:off x="1977865" y="5722731"/>
                <a:ext cx="1863713" cy="95436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117" name="Ink 116">
                <a:extLst>
                  <a:ext uri="{FF2B5EF4-FFF2-40B4-BE49-F238E27FC236}">
                    <a16:creationId xmlns:a16="http://schemas.microsoft.com/office/drawing/2014/main" id="{363C8A89-622B-4914-8706-ED990F2B731A}"/>
                  </a:ext>
                </a:extLst>
              </p14:cNvPr>
              <p14:cNvContentPartPr/>
              <p14:nvPr/>
            </p14:nvContentPartPr>
            <p14:xfrm>
              <a:off x="9505101" y="3854331"/>
              <a:ext cx="147960" cy="48600"/>
            </p14:xfrm>
          </p:contentPart>
        </mc:Choice>
        <mc:Fallback>
          <p:pic>
            <p:nvPicPr>
              <p:cNvPr id="117" name="Ink 116">
                <a:extLst>
                  <a:ext uri="{FF2B5EF4-FFF2-40B4-BE49-F238E27FC236}">
                    <a16:creationId xmlns:a16="http://schemas.microsoft.com/office/drawing/2014/main" id="{363C8A89-622B-4914-8706-ED990F2B731A}"/>
                  </a:ext>
                </a:extLst>
              </p:cNvPr>
              <p:cNvPicPr/>
              <p:nvPr/>
            </p:nvPicPr>
            <p:blipFill>
              <a:blip r:embed="rId43"/>
              <a:stretch>
                <a:fillRect/>
              </a:stretch>
            </p:blipFill>
            <p:spPr>
              <a:xfrm>
                <a:off x="9496101" y="3845331"/>
                <a:ext cx="165600" cy="6624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123" name="Ink 122">
                <a:extLst>
                  <a:ext uri="{FF2B5EF4-FFF2-40B4-BE49-F238E27FC236}">
                    <a16:creationId xmlns:a16="http://schemas.microsoft.com/office/drawing/2014/main" id="{02933D0B-9F41-4D1F-A560-A9161DECC11B}"/>
                  </a:ext>
                </a:extLst>
              </p14:cNvPr>
              <p14:cNvContentPartPr/>
              <p14:nvPr/>
            </p14:nvContentPartPr>
            <p14:xfrm>
              <a:off x="110541" y="1589211"/>
              <a:ext cx="159480" cy="121680"/>
            </p14:xfrm>
          </p:contentPart>
        </mc:Choice>
        <mc:Fallback>
          <p:pic>
            <p:nvPicPr>
              <p:cNvPr id="123" name="Ink 122">
                <a:extLst>
                  <a:ext uri="{FF2B5EF4-FFF2-40B4-BE49-F238E27FC236}">
                    <a16:creationId xmlns:a16="http://schemas.microsoft.com/office/drawing/2014/main" id="{02933D0B-9F41-4D1F-A560-A9161DECC11B}"/>
                  </a:ext>
                </a:extLst>
              </p:cNvPr>
              <p:cNvPicPr/>
              <p:nvPr/>
            </p:nvPicPr>
            <p:blipFill>
              <a:blip r:embed="rId45"/>
              <a:stretch>
                <a:fillRect/>
              </a:stretch>
            </p:blipFill>
            <p:spPr>
              <a:xfrm>
                <a:off x="101541" y="1580211"/>
                <a:ext cx="177120" cy="13932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125" name="Ink 124">
                <a:extLst>
                  <a:ext uri="{FF2B5EF4-FFF2-40B4-BE49-F238E27FC236}">
                    <a16:creationId xmlns:a16="http://schemas.microsoft.com/office/drawing/2014/main" id="{085CB7FF-A127-4606-98A1-A76C1D770D9A}"/>
                  </a:ext>
                </a:extLst>
              </p14:cNvPr>
              <p14:cNvContentPartPr/>
              <p14:nvPr/>
            </p14:nvContentPartPr>
            <p14:xfrm>
              <a:off x="75261" y="1910691"/>
              <a:ext cx="257400" cy="325080"/>
            </p14:xfrm>
          </p:contentPart>
        </mc:Choice>
        <mc:Fallback>
          <p:pic>
            <p:nvPicPr>
              <p:cNvPr id="125" name="Ink 124">
                <a:extLst>
                  <a:ext uri="{FF2B5EF4-FFF2-40B4-BE49-F238E27FC236}">
                    <a16:creationId xmlns:a16="http://schemas.microsoft.com/office/drawing/2014/main" id="{085CB7FF-A127-4606-98A1-A76C1D770D9A}"/>
                  </a:ext>
                </a:extLst>
              </p:cNvPr>
              <p:cNvPicPr/>
              <p:nvPr/>
            </p:nvPicPr>
            <p:blipFill>
              <a:blip r:embed="rId47"/>
              <a:stretch>
                <a:fillRect/>
              </a:stretch>
            </p:blipFill>
            <p:spPr>
              <a:xfrm>
                <a:off x="66261" y="1901691"/>
                <a:ext cx="275040" cy="34272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126" name="Ink 125">
                <a:extLst>
                  <a:ext uri="{FF2B5EF4-FFF2-40B4-BE49-F238E27FC236}">
                    <a16:creationId xmlns:a16="http://schemas.microsoft.com/office/drawing/2014/main" id="{796695E2-FC84-4982-BBB9-19AFF815200A}"/>
                  </a:ext>
                </a:extLst>
              </p14:cNvPr>
              <p14:cNvContentPartPr/>
              <p14:nvPr/>
            </p14:nvContentPartPr>
            <p14:xfrm>
              <a:off x="5484981" y="4272291"/>
              <a:ext cx="35280" cy="86760"/>
            </p14:xfrm>
          </p:contentPart>
        </mc:Choice>
        <mc:Fallback>
          <p:pic>
            <p:nvPicPr>
              <p:cNvPr id="126" name="Ink 125">
                <a:extLst>
                  <a:ext uri="{FF2B5EF4-FFF2-40B4-BE49-F238E27FC236}">
                    <a16:creationId xmlns:a16="http://schemas.microsoft.com/office/drawing/2014/main" id="{796695E2-FC84-4982-BBB9-19AFF815200A}"/>
                  </a:ext>
                </a:extLst>
              </p:cNvPr>
              <p:cNvPicPr/>
              <p:nvPr/>
            </p:nvPicPr>
            <p:blipFill>
              <a:blip r:embed="rId49"/>
              <a:stretch>
                <a:fillRect/>
              </a:stretch>
            </p:blipFill>
            <p:spPr>
              <a:xfrm>
                <a:off x="5475981" y="4263291"/>
                <a:ext cx="52920" cy="10440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127" name="Ink 126">
                <a:extLst>
                  <a:ext uri="{FF2B5EF4-FFF2-40B4-BE49-F238E27FC236}">
                    <a16:creationId xmlns:a16="http://schemas.microsoft.com/office/drawing/2014/main" id="{661803B5-42A7-4A00-A0F1-41E741BBFC30}"/>
                  </a:ext>
                </a:extLst>
              </p14:cNvPr>
              <p14:cNvContentPartPr/>
              <p14:nvPr/>
            </p14:nvContentPartPr>
            <p14:xfrm>
              <a:off x="1062381" y="1876131"/>
              <a:ext cx="321120" cy="525960"/>
            </p14:xfrm>
          </p:contentPart>
        </mc:Choice>
        <mc:Fallback>
          <p:pic>
            <p:nvPicPr>
              <p:cNvPr id="127" name="Ink 126">
                <a:extLst>
                  <a:ext uri="{FF2B5EF4-FFF2-40B4-BE49-F238E27FC236}">
                    <a16:creationId xmlns:a16="http://schemas.microsoft.com/office/drawing/2014/main" id="{661803B5-42A7-4A00-A0F1-41E741BBFC30}"/>
                  </a:ext>
                </a:extLst>
              </p:cNvPr>
              <p:cNvPicPr/>
              <p:nvPr/>
            </p:nvPicPr>
            <p:blipFill>
              <a:blip r:embed="rId51"/>
              <a:stretch>
                <a:fillRect/>
              </a:stretch>
            </p:blipFill>
            <p:spPr>
              <a:xfrm>
                <a:off x="1053381" y="1867131"/>
                <a:ext cx="338760" cy="54360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128" name="Ink 127">
                <a:extLst>
                  <a:ext uri="{FF2B5EF4-FFF2-40B4-BE49-F238E27FC236}">
                    <a16:creationId xmlns:a16="http://schemas.microsoft.com/office/drawing/2014/main" id="{E2DB7239-3C81-4B4E-924E-E58C2F72B948}"/>
                  </a:ext>
                </a:extLst>
              </p14:cNvPr>
              <p14:cNvContentPartPr/>
              <p14:nvPr/>
            </p14:nvContentPartPr>
            <p14:xfrm>
              <a:off x="1260381" y="1662291"/>
              <a:ext cx="69840" cy="106200"/>
            </p14:xfrm>
          </p:contentPart>
        </mc:Choice>
        <mc:Fallback>
          <p:pic>
            <p:nvPicPr>
              <p:cNvPr id="128" name="Ink 127">
                <a:extLst>
                  <a:ext uri="{FF2B5EF4-FFF2-40B4-BE49-F238E27FC236}">
                    <a16:creationId xmlns:a16="http://schemas.microsoft.com/office/drawing/2014/main" id="{E2DB7239-3C81-4B4E-924E-E58C2F72B948}"/>
                  </a:ext>
                </a:extLst>
              </p:cNvPr>
              <p:cNvPicPr/>
              <p:nvPr/>
            </p:nvPicPr>
            <p:blipFill>
              <a:blip r:embed="rId53"/>
              <a:stretch>
                <a:fillRect/>
              </a:stretch>
            </p:blipFill>
            <p:spPr>
              <a:xfrm>
                <a:off x="1251381" y="1653291"/>
                <a:ext cx="87480" cy="12384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129" name="Ink 128">
                <a:extLst>
                  <a:ext uri="{FF2B5EF4-FFF2-40B4-BE49-F238E27FC236}">
                    <a16:creationId xmlns:a16="http://schemas.microsoft.com/office/drawing/2014/main" id="{7520835A-EB31-429B-912E-D414C9D6BB75}"/>
                  </a:ext>
                </a:extLst>
              </p14:cNvPr>
              <p14:cNvContentPartPr/>
              <p14:nvPr/>
            </p14:nvContentPartPr>
            <p14:xfrm>
              <a:off x="945741" y="1121931"/>
              <a:ext cx="592200" cy="304560"/>
            </p14:xfrm>
          </p:contentPart>
        </mc:Choice>
        <mc:Fallback>
          <p:pic>
            <p:nvPicPr>
              <p:cNvPr id="129" name="Ink 128">
                <a:extLst>
                  <a:ext uri="{FF2B5EF4-FFF2-40B4-BE49-F238E27FC236}">
                    <a16:creationId xmlns:a16="http://schemas.microsoft.com/office/drawing/2014/main" id="{7520835A-EB31-429B-912E-D414C9D6BB75}"/>
                  </a:ext>
                </a:extLst>
              </p:cNvPr>
              <p:cNvPicPr/>
              <p:nvPr/>
            </p:nvPicPr>
            <p:blipFill>
              <a:blip r:embed="rId55"/>
              <a:stretch>
                <a:fillRect/>
              </a:stretch>
            </p:blipFill>
            <p:spPr>
              <a:xfrm>
                <a:off x="936741" y="1112931"/>
                <a:ext cx="609840" cy="32220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132" name="Ink 131">
                <a:extLst>
                  <a:ext uri="{FF2B5EF4-FFF2-40B4-BE49-F238E27FC236}">
                    <a16:creationId xmlns:a16="http://schemas.microsoft.com/office/drawing/2014/main" id="{3CE8E54D-2B4A-4AC3-9663-888C9A9EA9DE}"/>
                  </a:ext>
                </a:extLst>
              </p14:cNvPr>
              <p14:cNvContentPartPr/>
              <p14:nvPr/>
            </p14:nvContentPartPr>
            <p14:xfrm>
              <a:off x="1073541" y="431091"/>
              <a:ext cx="371880" cy="536760"/>
            </p14:xfrm>
          </p:contentPart>
        </mc:Choice>
        <mc:Fallback>
          <p:pic>
            <p:nvPicPr>
              <p:cNvPr id="132" name="Ink 131">
                <a:extLst>
                  <a:ext uri="{FF2B5EF4-FFF2-40B4-BE49-F238E27FC236}">
                    <a16:creationId xmlns:a16="http://schemas.microsoft.com/office/drawing/2014/main" id="{3CE8E54D-2B4A-4AC3-9663-888C9A9EA9DE}"/>
                  </a:ext>
                </a:extLst>
              </p:cNvPr>
              <p:cNvPicPr/>
              <p:nvPr/>
            </p:nvPicPr>
            <p:blipFill>
              <a:blip r:embed="rId57"/>
              <a:stretch>
                <a:fillRect/>
              </a:stretch>
            </p:blipFill>
            <p:spPr>
              <a:xfrm>
                <a:off x="1064541" y="422091"/>
                <a:ext cx="389520" cy="55440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133" name="Ink 132">
                <a:extLst>
                  <a:ext uri="{FF2B5EF4-FFF2-40B4-BE49-F238E27FC236}">
                    <a16:creationId xmlns:a16="http://schemas.microsoft.com/office/drawing/2014/main" id="{2209D6A6-5C55-44DC-833E-B23D9FA6A555}"/>
                  </a:ext>
                </a:extLst>
              </p14:cNvPr>
              <p14:cNvContentPartPr/>
              <p14:nvPr/>
            </p14:nvContentPartPr>
            <p14:xfrm>
              <a:off x="2075781" y="1900611"/>
              <a:ext cx="379440" cy="454320"/>
            </p14:xfrm>
          </p:contentPart>
        </mc:Choice>
        <mc:Fallback>
          <p:pic>
            <p:nvPicPr>
              <p:cNvPr id="133" name="Ink 132">
                <a:extLst>
                  <a:ext uri="{FF2B5EF4-FFF2-40B4-BE49-F238E27FC236}">
                    <a16:creationId xmlns:a16="http://schemas.microsoft.com/office/drawing/2014/main" id="{2209D6A6-5C55-44DC-833E-B23D9FA6A555}"/>
                  </a:ext>
                </a:extLst>
              </p:cNvPr>
              <p:cNvPicPr/>
              <p:nvPr/>
            </p:nvPicPr>
            <p:blipFill>
              <a:blip r:embed="rId59"/>
              <a:stretch>
                <a:fillRect/>
              </a:stretch>
            </p:blipFill>
            <p:spPr>
              <a:xfrm>
                <a:off x="2066781" y="1891611"/>
                <a:ext cx="397080" cy="47196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140" name="Ink 139">
                <a:extLst>
                  <a:ext uri="{FF2B5EF4-FFF2-40B4-BE49-F238E27FC236}">
                    <a16:creationId xmlns:a16="http://schemas.microsoft.com/office/drawing/2014/main" id="{121AA115-EB1C-4643-8D95-16956412D36B}"/>
                  </a:ext>
                </a:extLst>
              </p14:cNvPr>
              <p14:cNvContentPartPr/>
              <p14:nvPr/>
            </p14:nvContentPartPr>
            <p14:xfrm>
              <a:off x="3470061" y="1866771"/>
              <a:ext cx="225720" cy="406800"/>
            </p14:xfrm>
          </p:contentPart>
        </mc:Choice>
        <mc:Fallback>
          <p:pic>
            <p:nvPicPr>
              <p:cNvPr id="140" name="Ink 139">
                <a:extLst>
                  <a:ext uri="{FF2B5EF4-FFF2-40B4-BE49-F238E27FC236}">
                    <a16:creationId xmlns:a16="http://schemas.microsoft.com/office/drawing/2014/main" id="{121AA115-EB1C-4643-8D95-16956412D36B}"/>
                  </a:ext>
                </a:extLst>
              </p:cNvPr>
              <p:cNvPicPr/>
              <p:nvPr/>
            </p:nvPicPr>
            <p:blipFill>
              <a:blip r:embed="rId61"/>
              <a:stretch>
                <a:fillRect/>
              </a:stretch>
            </p:blipFill>
            <p:spPr>
              <a:xfrm>
                <a:off x="3461061" y="1857771"/>
                <a:ext cx="243360" cy="42444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141" name="Ink 140">
                <a:extLst>
                  <a:ext uri="{FF2B5EF4-FFF2-40B4-BE49-F238E27FC236}">
                    <a16:creationId xmlns:a16="http://schemas.microsoft.com/office/drawing/2014/main" id="{C256B561-C5A4-4317-A6C9-63EA0B7D683C}"/>
                  </a:ext>
                </a:extLst>
              </p14:cNvPr>
              <p14:cNvContentPartPr/>
              <p14:nvPr/>
            </p14:nvContentPartPr>
            <p14:xfrm>
              <a:off x="3588861" y="1610811"/>
              <a:ext cx="84960" cy="164880"/>
            </p14:xfrm>
          </p:contentPart>
        </mc:Choice>
        <mc:Fallback>
          <p:pic>
            <p:nvPicPr>
              <p:cNvPr id="141" name="Ink 140">
                <a:extLst>
                  <a:ext uri="{FF2B5EF4-FFF2-40B4-BE49-F238E27FC236}">
                    <a16:creationId xmlns:a16="http://schemas.microsoft.com/office/drawing/2014/main" id="{C256B561-C5A4-4317-A6C9-63EA0B7D683C}"/>
                  </a:ext>
                </a:extLst>
              </p:cNvPr>
              <p:cNvPicPr/>
              <p:nvPr/>
            </p:nvPicPr>
            <p:blipFill>
              <a:blip r:embed="rId63"/>
              <a:stretch>
                <a:fillRect/>
              </a:stretch>
            </p:blipFill>
            <p:spPr>
              <a:xfrm>
                <a:off x="3579861" y="1601811"/>
                <a:ext cx="102600" cy="18252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145" name="Ink 144">
                <a:extLst>
                  <a:ext uri="{FF2B5EF4-FFF2-40B4-BE49-F238E27FC236}">
                    <a16:creationId xmlns:a16="http://schemas.microsoft.com/office/drawing/2014/main" id="{D41D359D-94FD-497D-A4FF-39A5E14DE242}"/>
                  </a:ext>
                </a:extLst>
              </p14:cNvPr>
              <p14:cNvContentPartPr/>
              <p14:nvPr/>
            </p14:nvContentPartPr>
            <p14:xfrm>
              <a:off x="2188461" y="928251"/>
              <a:ext cx="774360" cy="876960"/>
            </p14:xfrm>
          </p:contentPart>
        </mc:Choice>
        <mc:Fallback>
          <p:pic>
            <p:nvPicPr>
              <p:cNvPr id="145" name="Ink 144">
                <a:extLst>
                  <a:ext uri="{FF2B5EF4-FFF2-40B4-BE49-F238E27FC236}">
                    <a16:creationId xmlns:a16="http://schemas.microsoft.com/office/drawing/2014/main" id="{D41D359D-94FD-497D-A4FF-39A5E14DE242}"/>
                  </a:ext>
                </a:extLst>
              </p:cNvPr>
              <p:cNvPicPr/>
              <p:nvPr/>
            </p:nvPicPr>
            <p:blipFill>
              <a:blip r:embed="rId65"/>
              <a:stretch>
                <a:fillRect/>
              </a:stretch>
            </p:blipFill>
            <p:spPr>
              <a:xfrm>
                <a:off x="2179461" y="919251"/>
                <a:ext cx="792000" cy="894600"/>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152" name="Ink 151">
                <a:extLst>
                  <a:ext uri="{FF2B5EF4-FFF2-40B4-BE49-F238E27FC236}">
                    <a16:creationId xmlns:a16="http://schemas.microsoft.com/office/drawing/2014/main" id="{00F51610-358E-4DE9-8CCA-2C5F15121FFE}"/>
                  </a:ext>
                </a:extLst>
              </p14:cNvPr>
              <p14:cNvContentPartPr/>
              <p14:nvPr/>
            </p14:nvContentPartPr>
            <p14:xfrm>
              <a:off x="4862181" y="493371"/>
              <a:ext cx="2002320" cy="845640"/>
            </p14:xfrm>
          </p:contentPart>
        </mc:Choice>
        <mc:Fallback>
          <p:pic>
            <p:nvPicPr>
              <p:cNvPr id="152" name="Ink 151">
                <a:extLst>
                  <a:ext uri="{FF2B5EF4-FFF2-40B4-BE49-F238E27FC236}">
                    <a16:creationId xmlns:a16="http://schemas.microsoft.com/office/drawing/2014/main" id="{00F51610-358E-4DE9-8CCA-2C5F15121FFE}"/>
                  </a:ext>
                </a:extLst>
              </p:cNvPr>
              <p:cNvPicPr/>
              <p:nvPr/>
            </p:nvPicPr>
            <p:blipFill>
              <a:blip r:embed="rId67"/>
              <a:stretch>
                <a:fillRect/>
              </a:stretch>
            </p:blipFill>
            <p:spPr>
              <a:xfrm>
                <a:off x="4853181" y="484371"/>
                <a:ext cx="2019960" cy="863280"/>
              </a:xfrm>
              <a:prstGeom prst="rect">
                <a:avLst/>
              </a:prstGeom>
            </p:spPr>
          </p:pic>
        </mc:Fallback>
      </mc:AlternateContent>
    </p:spTree>
    <p:extLst>
      <p:ext uri="{BB962C8B-B14F-4D97-AF65-F5344CB8AC3E}">
        <p14:creationId xmlns:p14="http://schemas.microsoft.com/office/powerpoint/2010/main" val="6953918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1DF6579-06EE-43E3-996B-8E59962E7FEF}"/>
              </a:ext>
            </a:extLst>
          </p:cNvPr>
          <p:cNvSpPr>
            <a:spLocks noGrp="1"/>
          </p:cNvSpPr>
          <p:nvPr>
            <p:ph type="title"/>
          </p:nvPr>
        </p:nvSpPr>
        <p:spPr>
          <a:xfrm>
            <a:off x="2528934" y="3105855"/>
            <a:ext cx="7134131" cy="646290"/>
          </a:xfrm>
        </p:spPr>
        <p:txBody>
          <a:bodyPr/>
          <a:lstStyle/>
          <a:p>
            <a:r>
              <a:rPr lang="en-IN" sz="3600" dirty="0"/>
              <a:t>H.W. -&gt; Find height of a Binary Tree</a:t>
            </a:r>
          </a:p>
        </p:txBody>
      </p:sp>
    </p:spTree>
    <p:extLst>
      <p:ext uri="{BB962C8B-B14F-4D97-AF65-F5344CB8AC3E}">
        <p14:creationId xmlns:p14="http://schemas.microsoft.com/office/powerpoint/2010/main" val="32014533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C625A62-ECA5-4322-B6AC-DD1E1A966067}"/>
              </a:ext>
            </a:extLst>
          </p:cNvPr>
          <p:cNvSpPr txBox="1"/>
          <p:nvPr/>
        </p:nvSpPr>
        <p:spPr>
          <a:xfrm>
            <a:off x="315896" y="874455"/>
            <a:ext cx="8645223" cy="2554545"/>
          </a:xfrm>
          <a:prstGeom prst="rect">
            <a:avLst/>
          </a:prstGeom>
          <a:noFill/>
        </p:spPr>
        <p:txBody>
          <a:bodyPr wrap="square" rtlCol="0">
            <a:spAutoFit/>
          </a:bodyPr>
          <a:lstStyle/>
          <a:p>
            <a:pPr marL="285750" indent="-285750">
              <a:buFont typeface="Arial" panose="020B0604020202020204" pitchFamily="34" charset="0"/>
              <a:buChar char="•"/>
            </a:pPr>
            <a:r>
              <a:rPr lang="en-IN" sz="3200" b="1" dirty="0"/>
              <a:t>Traversals</a:t>
            </a:r>
            <a:br>
              <a:rPr lang="en-IN" sz="3200" b="1" dirty="0"/>
            </a:br>
            <a:r>
              <a:rPr lang="en-IN" sz="3200" b="1" dirty="0"/>
              <a:t>	BFS</a:t>
            </a:r>
          </a:p>
          <a:p>
            <a:r>
              <a:rPr lang="en-IN" sz="3200" b="1" dirty="0"/>
              <a:t>	DFS – </a:t>
            </a:r>
            <a:r>
              <a:rPr lang="en-IN" sz="2400" b="1" dirty="0" err="1"/>
              <a:t>Preorder</a:t>
            </a:r>
            <a:r>
              <a:rPr lang="en-IN" sz="2400" b="1" dirty="0"/>
              <a:t> (VLR), </a:t>
            </a:r>
            <a:r>
              <a:rPr lang="en-IN" sz="2400" b="1" dirty="0" err="1"/>
              <a:t>Inorder</a:t>
            </a:r>
            <a:r>
              <a:rPr lang="en-IN" sz="2400" b="1" dirty="0"/>
              <a:t>(LVR), </a:t>
            </a:r>
            <a:r>
              <a:rPr lang="en-IN" sz="2400" b="1" dirty="0" err="1"/>
              <a:t>Postorder</a:t>
            </a:r>
            <a:r>
              <a:rPr lang="en-IN" sz="2400" b="1" dirty="0"/>
              <a:t>(LRV)</a:t>
            </a:r>
          </a:p>
          <a:p>
            <a:pPr marL="285750" indent="-285750">
              <a:buFont typeface="Arial" panose="020B0604020202020204" pitchFamily="34" charset="0"/>
              <a:buChar char="•"/>
            </a:pPr>
            <a:r>
              <a:rPr lang="en-IN" sz="3200" b="1" dirty="0"/>
              <a:t>Insertion</a:t>
            </a:r>
          </a:p>
          <a:p>
            <a:pPr marL="285750" indent="-285750">
              <a:buFont typeface="Arial" panose="020B0604020202020204" pitchFamily="34" charset="0"/>
              <a:buChar char="•"/>
            </a:pPr>
            <a:r>
              <a:rPr lang="en-IN" sz="3200" b="1" dirty="0"/>
              <a:t>Deletion</a:t>
            </a:r>
          </a:p>
        </p:txBody>
      </p:sp>
      <p:sp>
        <p:nvSpPr>
          <p:cNvPr id="4" name="TextBox 3">
            <a:extLst>
              <a:ext uri="{FF2B5EF4-FFF2-40B4-BE49-F238E27FC236}">
                <a16:creationId xmlns:a16="http://schemas.microsoft.com/office/drawing/2014/main" id="{F25B0EF7-826F-4E75-AE8C-99F67482F8C8}"/>
              </a:ext>
            </a:extLst>
          </p:cNvPr>
          <p:cNvSpPr txBox="1"/>
          <p:nvPr/>
        </p:nvSpPr>
        <p:spPr>
          <a:xfrm>
            <a:off x="1563329" y="2934929"/>
            <a:ext cx="184731" cy="369332"/>
          </a:xfrm>
          <a:prstGeom prst="rect">
            <a:avLst/>
          </a:prstGeom>
          <a:noFill/>
        </p:spPr>
        <p:txBody>
          <a:bodyPr wrap="none" rtlCol="0">
            <a:spAutoFit/>
          </a:bodyPr>
          <a:lstStyle/>
          <a:p>
            <a:endParaRPr lang="en-IN" dirty="0"/>
          </a:p>
        </p:txBody>
      </p:sp>
      <p:sp>
        <p:nvSpPr>
          <p:cNvPr id="2" name="Title 1">
            <a:extLst>
              <a:ext uri="{FF2B5EF4-FFF2-40B4-BE49-F238E27FC236}">
                <a16:creationId xmlns:a16="http://schemas.microsoft.com/office/drawing/2014/main" id="{7AFF89CE-8156-4365-8189-BE42157A929B}"/>
              </a:ext>
            </a:extLst>
          </p:cNvPr>
          <p:cNvSpPr>
            <a:spLocks noGrp="1"/>
          </p:cNvSpPr>
          <p:nvPr>
            <p:ph type="title"/>
          </p:nvPr>
        </p:nvSpPr>
        <p:spPr/>
        <p:txBody>
          <a:bodyPr/>
          <a:lstStyle/>
          <a:p>
            <a:r>
              <a:rPr lang="en-IN" dirty="0"/>
              <a:t>What’s next?</a:t>
            </a:r>
          </a:p>
        </p:txBody>
      </p:sp>
    </p:spTree>
    <p:extLst>
      <p:ext uri="{BB962C8B-B14F-4D97-AF65-F5344CB8AC3E}">
        <p14:creationId xmlns:p14="http://schemas.microsoft.com/office/powerpoint/2010/main" val="25663069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80861"/>
            <a:ext cx="10363200" cy="1451339"/>
          </a:xfrm>
        </p:spPr>
        <p:txBody>
          <a:bodyPr lIns="121917" tIns="60958" rIns="121917" bIns="60958">
            <a:noAutofit/>
          </a:bodyPr>
          <a:lstStyle/>
          <a:p>
            <a:pPr algn="ctr"/>
            <a:r>
              <a:rPr lang="en-IN" sz="8000" dirty="0">
                <a:solidFill>
                  <a:schemeClr val="tx1"/>
                </a:solidFill>
                <a:cs typeface="Arial" panose="020B0604020202020204" pitchFamily="34" charset="0"/>
              </a:rPr>
              <a:t>THANK YOU</a:t>
            </a:r>
          </a:p>
        </p:txBody>
      </p:sp>
    </p:spTree>
    <p:extLst>
      <p:ext uri="{BB962C8B-B14F-4D97-AF65-F5344CB8AC3E}">
        <p14:creationId xmlns:p14="http://schemas.microsoft.com/office/powerpoint/2010/main" val="18643400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03C3347-0281-4014-A46F-50D38E13097F}"/>
              </a:ext>
            </a:extLst>
          </p:cNvPr>
          <p:cNvPicPr>
            <a:picLocks noChangeAspect="1"/>
          </p:cNvPicPr>
          <p:nvPr/>
        </p:nvPicPr>
        <p:blipFill>
          <a:blip r:embed="rId2"/>
          <a:stretch>
            <a:fillRect/>
          </a:stretch>
        </p:blipFill>
        <p:spPr>
          <a:xfrm>
            <a:off x="1219200" y="830956"/>
            <a:ext cx="5430008" cy="4229690"/>
          </a:xfrm>
          <a:prstGeom prst="rect">
            <a:avLst/>
          </a:prstGeom>
        </p:spPr>
      </p:pic>
      <p:pic>
        <p:nvPicPr>
          <p:cNvPr id="7" name="Picture 6">
            <a:extLst>
              <a:ext uri="{FF2B5EF4-FFF2-40B4-BE49-F238E27FC236}">
                <a16:creationId xmlns:a16="http://schemas.microsoft.com/office/drawing/2014/main" id="{845294D7-86E8-43E0-9B28-1C56638C0090}"/>
              </a:ext>
            </a:extLst>
          </p:cNvPr>
          <p:cNvPicPr>
            <a:picLocks noChangeAspect="1"/>
          </p:cNvPicPr>
          <p:nvPr/>
        </p:nvPicPr>
        <p:blipFill>
          <a:blip r:embed="rId3"/>
          <a:stretch>
            <a:fillRect/>
          </a:stretch>
        </p:blipFill>
        <p:spPr>
          <a:xfrm>
            <a:off x="8196386" y="1103106"/>
            <a:ext cx="2305372" cy="2848373"/>
          </a:xfrm>
          <a:prstGeom prst="rect">
            <a:avLst/>
          </a:prstGeom>
        </p:spPr>
      </p:pic>
      <p:sp>
        <p:nvSpPr>
          <p:cNvPr id="8" name="TextBox 7">
            <a:extLst>
              <a:ext uri="{FF2B5EF4-FFF2-40B4-BE49-F238E27FC236}">
                <a16:creationId xmlns:a16="http://schemas.microsoft.com/office/drawing/2014/main" id="{8B4F8C76-462C-40BC-8207-E4C36C2E3E98}"/>
              </a:ext>
            </a:extLst>
          </p:cNvPr>
          <p:cNvSpPr txBox="1"/>
          <p:nvPr/>
        </p:nvSpPr>
        <p:spPr>
          <a:xfrm>
            <a:off x="7672890" y="3951479"/>
            <a:ext cx="3819832" cy="400110"/>
          </a:xfrm>
          <a:prstGeom prst="rect">
            <a:avLst/>
          </a:prstGeom>
          <a:noFill/>
        </p:spPr>
        <p:txBody>
          <a:bodyPr wrap="square" rtlCol="0">
            <a:spAutoFit/>
          </a:bodyPr>
          <a:lstStyle/>
          <a:p>
            <a:r>
              <a:rPr lang="en-IN" sz="2000" dirty="0"/>
              <a:t>Tree is a non-linear data structure.</a:t>
            </a:r>
          </a:p>
        </p:txBody>
      </p:sp>
      <p:sp>
        <p:nvSpPr>
          <p:cNvPr id="9" name="TextBox 8">
            <a:extLst>
              <a:ext uri="{FF2B5EF4-FFF2-40B4-BE49-F238E27FC236}">
                <a16:creationId xmlns:a16="http://schemas.microsoft.com/office/drawing/2014/main" id="{FE3DB912-2D27-472D-B9FF-E4CADFB29D9A}"/>
              </a:ext>
            </a:extLst>
          </p:cNvPr>
          <p:cNvSpPr txBox="1"/>
          <p:nvPr/>
        </p:nvSpPr>
        <p:spPr>
          <a:xfrm>
            <a:off x="7672890" y="5192171"/>
            <a:ext cx="3892093" cy="707886"/>
          </a:xfrm>
          <a:prstGeom prst="rect">
            <a:avLst/>
          </a:prstGeom>
          <a:noFill/>
        </p:spPr>
        <p:txBody>
          <a:bodyPr wrap="square" rtlCol="0">
            <a:spAutoFit/>
          </a:bodyPr>
          <a:lstStyle/>
          <a:p>
            <a:r>
              <a:rPr lang="en-IN" sz="2000" dirty="0"/>
              <a:t>Each node may contain some data and link to other nodes.</a:t>
            </a:r>
          </a:p>
        </p:txBody>
      </p:sp>
      <p:sp>
        <p:nvSpPr>
          <p:cNvPr id="4" name="Title 3">
            <a:extLst>
              <a:ext uri="{FF2B5EF4-FFF2-40B4-BE49-F238E27FC236}">
                <a16:creationId xmlns:a16="http://schemas.microsoft.com/office/drawing/2014/main" id="{F03081AD-9B70-405A-A76B-A7C9B766A559}"/>
              </a:ext>
            </a:extLst>
          </p:cNvPr>
          <p:cNvSpPr>
            <a:spLocks noGrp="1"/>
          </p:cNvSpPr>
          <p:nvPr>
            <p:ph type="title"/>
          </p:nvPr>
        </p:nvSpPr>
        <p:spPr/>
        <p:txBody>
          <a:bodyPr/>
          <a:lstStyle/>
          <a:p>
            <a:r>
              <a:rPr lang="en-IN" dirty="0"/>
              <a:t>Trees</a:t>
            </a:r>
          </a:p>
        </p:txBody>
      </p:sp>
      <mc:AlternateContent xmlns:mc="http://schemas.openxmlformats.org/markup-compatibility/2006">
        <mc:Choice xmlns:p14="http://schemas.microsoft.com/office/powerpoint/2010/main" Requires="p14">
          <p:contentPart p14:bwMode="auto" r:id="rId4">
            <p14:nvContentPartPr>
              <p14:cNvPr id="14" name="Ink 13">
                <a:extLst>
                  <a:ext uri="{FF2B5EF4-FFF2-40B4-BE49-F238E27FC236}">
                    <a16:creationId xmlns:a16="http://schemas.microsoft.com/office/drawing/2014/main" id="{B5B99616-419D-472B-B46E-C559FCFC118E}"/>
                  </a:ext>
                </a:extLst>
              </p14:cNvPr>
              <p14:cNvContentPartPr/>
              <p14:nvPr/>
            </p14:nvContentPartPr>
            <p14:xfrm>
              <a:off x="8598261" y="1246491"/>
              <a:ext cx="1519560" cy="520200"/>
            </p14:xfrm>
          </p:contentPart>
        </mc:Choice>
        <mc:Fallback>
          <p:pic>
            <p:nvPicPr>
              <p:cNvPr id="14" name="Ink 13">
                <a:extLst>
                  <a:ext uri="{FF2B5EF4-FFF2-40B4-BE49-F238E27FC236}">
                    <a16:creationId xmlns:a16="http://schemas.microsoft.com/office/drawing/2014/main" id="{B5B99616-419D-472B-B46E-C559FCFC118E}"/>
                  </a:ext>
                </a:extLst>
              </p:cNvPr>
              <p:cNvPicPr/>
              <p:nvPr/>
            </p:nvPicPr>
            <p:blipFill>
              <a:blip r:embed="rId5"/>
              <a:stretch>
                <a:fillRect/>
              </a:stretch>
            </p:blipFill>
            <p:spPr>
              <a:xfrm>
                <a:off x="8589261" y="1237491"/>
                <a:ext cx="1537200" cy="53784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18" name="Ink 17">
                <a:extLst>
                  <a:ext uri="{FF2B5EF4-FFF2-40B4-BE49-F238E27FC236}">
                    <a16:creationId xmlns:a16="http://schemas.microsoft.com/office/drawing/2014/main" id="{48A8CE9C-EC4B-49E0-B20E-A804D16E4A32}"/>
                  </a:ext>
                </a:extLst>
              </p14:cNvPr>
              <p14:cNvContentPartPr/>
              <p14:nvPr/>
            </p14:nvContentPartPr>
            <p14:xfrm>
              <a:off x="9142941" y="767691"/>
              <a:ext cx="739080" cy="368640"/>
            </p14:xfrm>
          </p:contentPart>
        </mc:Choice>
        <mc:Fallback>
          <p:pic>
            <p:nvPicPr>
              <p:cNvPr id="18" name="Ink 17">
                <a:extLst>
                  <a:ext uri="{FF2B5EF4-FFF2-40B4-BE49-F238E27FC236}">
                    <a16:creationId xmlns:a16="http://schemas.microsoft.com/office/drawing/2014/main" id="{48A8CE9C-EC4B-49E0-B20E-A804D16E4A32}"/>
                  </a:ext>
                </a:extLst>
              </p:cNvPr>
              <p:cNvPicPr/>
              <p:nvPr/>
            </p:nvPicPr>
            <p:blipFill>
              <a:blip r:embed="rId7"/>
              <a:stretch>
                <a:fillRect/>
              </a:stretch>
            </p:blipFill>
            <p:spPr>
              <a:xfrm>
                <a:off x="9133941" y="758691"/>
                <a:ext cx="756720" cy="38628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38" name="Ink 37">
                <a:extLst>
                  <a:ext uri="{FF2B5EF4-FFF2-40B4-BE49-F238E27FC236}">
                    <a16:creationId xmlns:a16="http://schemas.microsoft.com/office/drawing/2014/main" id="{A3E44761-7DC4-4AAB-BA44-808EDE18DCF3}"/>
                  </a:ext>
                </a:extLst>
              </p14:cNvPr>
              <p14:cNvContentPartPr/>
              <p14:nvPr/>
            </p14:nvContentPartPr>
            <p14:xfrm>
              <a:off x="7733181" y="4276251"/>
              <a:ext cx="2997000" cy="77760"/>
            </p14:xfrm>
          </p:contentPart>
        </mc:Choice>
        <mc:Fallback>
          <p:pic>
            <p:nvPicPr>
              <p:cNvPr id="38" name="Ink 37">
                <a:extLst>
                  <a:ext uri="{FF2B5EF4-FFF2-40B4-BE49-F238E27FC236}">
                    <a16:creationId xmlns:a16="http://schemas.microsoft.com/office/drawing/2014/main" id="{A3E44761-7DC4-4AAB-BA44-808EDE18DCF3}"/>
                  </a:ext>
                </a:extLst>
              </p:cNvPr>
              <p:cNvPicPr/>
              <p:nvPr/>
            </p:nvPicPr>
            <p:blipFill>
              <a:blip r:embed="rId9"/>
              <a:stretch>
                <a:fillRect/>
              </a:stretch>
            </p:blipFill>
            <p:spPr>
              <a:xfrm>
                <a:off x="7724181" y="4267251"/>
                <a:ext cx="3014640" cy="9540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39" name="Ink 38">
                <a:extLst>
                  <a:ext uri="{FF2B5EF4-FFF2-40B4-BE49-F238E27FC236}">
                    <a16:creationId xmlns:a16="http://schemas.microsoft.com/office/drawing/2014/main" id="{8C7529F3-1EFB-4725-A0ED-849456894025}"/>
                  </a:ext>
                </a:extLst>
              </p14:cNvPr>
              <p14:cNvContentPartPr/>
              <p14:nvPr/>
            </p14:nvContentPartPr>
            <p14:xfrm>
              <a:off x="7684581" y="4608171"/>
              <a:ext cx="1165320" cy="33840"/>
            </p14:xfrm>
          </p:contentPart>
        </mc:Choice>
        <mc:Fallback>
          <p:pic>
            <p:nvPicPr>
              <p:cNvPr id="39" name="Ink 38">
                <a:extLst>
                  <a:ext uri="{FF2B5EF4-FFF2-40B4-BE49-F238E27FC236}">
                    <a16:creationId xmlns:a16="http://schemas.microsoft.com/office/drawing/2014/main" id="{8C7529F3-1EFB-4725-A0ED-849456894025}"/>
                  </a:ext>
                </a:extLst>
              </p:cNvPr>
              <p:cNvPicPr/>
              <p:nvPr/>
            </p:nvPicPr>
            <p:blipFill>
              <a:blip r:embed="rId11"/>
              <a:stretch>
                <a:fillRect/>
              </a:stretch>
            </p:blipFill>
            <p:spPr>
              <a:xfrm>
                <a:off x="7675581" y="4599171"/>
                <a:ext cx="1182960" cy="5148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46" name="Ink 45">
                <a:extLst>
                  <a:ext uri="{FF2B5EF4-FFF2-40B4-BE49-F238E27FC236}">
                    <a16:creationId xmlns:a16="http://schemas.microsoft.com/office/drawing/2014/main" id="{539750B1-62BA-4CEA-B3CD-22DC8C4D8CCC}"/>
                  </a:ext>
                </a:extLst>
              </p14:cNvPr>
              <p14:cNvContentPartPr/>
              <p14:nvPr/>
            </p14:nvContentPartPr>
            <p14:xfrm>
              <a:off x="1983261" y="5542371"/>
              <a:ext cx="384120" cy="30240"/>
            </p14:xfrm>
          </p:contentPart>
        </mc:Choice>
        <mc:Fallback>
          <p:pic>
            <p:nvPicPr>
              <p:cNvPr id="46" name="Ink 45">
                <a:extLst>
                  <a:ext uri="{FF2B5EF4-FFF2-40B4-BE49-F238E27FC236}">
                    <a16:creationId xmlns:a16="http://schemas.microsoft.com/office/drawing/2014/main" id="{539750B1-62BA-4CEA-B3CD-22DC8C4D8CCC}"/>
                  </a:ext>
                </a:extLst>
              </p:cNvPr>
              <p:cNvPicPr/>
              <p:nvPr/>
            </p:nvPicPr>
            <p:blipFill>
              <a:blip r:embed="rId13"/>
              <a:stretch>
                <a:fillRect/>
              </a:stretch>
            </p:blipFill>
            <p:spPr>
              <a:xfrm>
                <a:off x="1974261" y="5533371"/>
                <a:ext cx="401760" cy="4788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50" name="Ink 49">
                <a:extLst>
                  <a:ext uri="{FF2B5EF4-FFF2-40B4-BE49-F238E27FC236}">
                    <a16:creationId xmlns:a16="http://schemas.microsoft.com/office/drawing/2014/main" id="{4E6B8ABE-BAAB-4346-8534-58051C3E2572}"/>
                  </a:ext>
                </a:extLst>
              </p14:cNvPr>
              <p14:cNvContentPartPr/>
              <p14:nvPr/>
            </p14:nvContentPartPr>
            <p14:xfrm>
              <a:off x="312141" y="275931"/>
              <a:ext cx="6243120" cy="3816360"/>
            </p14:xfrm>
          </p:contentPart>
        </mc:Choice>
        <mc:Fallback>
          <p:pic>
            <p:nvPicPr>
              <p:cNvPr id="50" name="Ink 49">
                <a:extLst>
                  <a:ext uri="{FF2B5EF4-FFF2-40B4-BE49-F238E27FC236}">
                    <a16:creationId xmlns:a16="http://schemas.microsoft.com/office/drawing/2014/main" id="{4E6B8ABE-BAAB-4346-8534-58051C3E2572}"/>
                  </a:ext>
                </a:extLst>
              </p:cNvPr>
              <p:cNvPicPr/>
              <p:nvPr/>
            </p:nvPicPr>
            <p:blipFill>
              <a:blip r:embed="rId15"/>
              <a:stretch>
                <a:fillRect/>
              </a:stretch>
            </p:blipFill>
            <p:spPr>
              <a:xfrm>
                <a:off x="303141" y="266931"/>
                <a:ext cx="6260760" cy="3834000"/>
              </a:xfrm>
              <a:prstGeom prst="rect">
                <a:avLst/>
              </a:prstGeom>
            </p:spPr>
          </p:pic>
        </mc:Fallback>
      </mc:AlternateContent>
    </p:spTree>
    <p:extLst>
      <p:ext uri="{BB962C8B-B14F-4D97-AF65-F5344CB8AC3E}">
        <p14:creationId xmlns:p14="http://schemas.microsoft.com/office/powerpoint/2010/main" val="28135932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548B8DC-A720-45BC-A8C6-D9FFF2F5809A}"/>
              </a:ext>
            </a:extLst>
          </p:cNvPr>
          <p:cNvSpPr>
            <a:spLocks noGrp="1"/>
          </p:cNvSpPr>
          <p:nvPr>
            <p:ph type="title"/>
          </p:nvPr>
        </p:nvSpPr>
        <p:spPr/>
        <p:txBody>
          <a:bodyPr/>
          <a:lstStyle/>
          <a:p>
            <a:r>
              <a:rPr lang="en-IN" dirty="0"/>
              <a:t>Some Terminologies:</a:t>
            </a:r>
          </a:p>
        </p:txBody>
      </p:sp>
      <p:pic>
        <p:nvPicPr>
          <p:cNvPr id="5" name="Picture 4">
            <a:extLst>
              <a:ext uri="{FF2B5EF4-FFF2-40B4-BE49-F238E27FC236}">
                <a16:creationId xmlns:a16="http://schemas.microsoft.com/office/drawing/2014/main" id="{DD04A526-0D0E-4246-9FBC-88A1E2B32E7A}"/>
              </a:ext>
            </a:extLst>
          </p:cNvPr>
          <p:cNvPicPr>
            <a:picLocks noChangeAspect="1"/>
          </p:cNvPicPr>
          <p:nvPr/>
        </p:nvPicPr>
        <p:blipFill>
          <a:blip r:embed="rId2"/>
          <a:stretch>
            <a:fillRect/>
          </a:stretch>
        </p:blipFill>
        <p:spPr>
          <a:xfrm>
            <a:off x="2418375" y="1317521"/>
            <a:ext cx="5620534" cy="4429743"/>
          </a:xfrm>
          <a:prstGeom prst="rect">
            <a:avLst/>
          </a:prstGeom>
        </p:spPr>
      </p:pic>
      <p:sp>
        <p:nvSpPr>
          <p:cNvPr id="6" name="TextBox 5">
            <a:extLst>
              <a:ext uri="{FF2B5EF4-FFF2-40B4-BE49-F238E27FC236}">
                <a16:creationId xmlns:a16="http://schemas.microsoft.com/office/drawing/2014/main" id="{25F947DA-0907-4679-A0D7-45F13FE99AE6}"/>
              </a:ext>
            </a:extLst>
          </p:cNvPr>
          <p:cNvSpPr txBox="1"/>
          <p:nvPr/>
        </p:nvSpPr>
        <p:spPr>
          <a:xfrm>
            <a:off x="8597592" y="2562897"/>
            <a:ext cx="2934929" cy="2308324"/>
          </a:xfrm>
          <a:prstGeom prst="rect">
            <a:avLst/>
          </a:prstGeom>
          <a:noFill/>
        </p:spPr>
        <p:txBody>
          <a:bodyPr wrap="square" rtlCol="0">
            <a:spAutoFit/>
          </a:bodyPr>
          <a:lstStyle/>
          <a:p>
            <a:r>
              <a:rPr lang="en-IN" sz="2400" b="1" dirty="0"/>
              <a:t>Root</a:t>
            </a:r>
          </a:p>
          <a:p>
            <a:r>
              <a:rPr lang="en-IN" sz="2400" b="1" dirty="0"/>
              <a:t>Children</a:t>
            </a:r>
          </a:p>
          <a:p>
            <a:r>
              <a:rPr lang="en-IN" sz="2400" b="1" dirty="0"/>
              <a:t>Parent</a:t>
            </a:r>
          </a:p>
          <a:p>
            <a:r>
              <a:rPr lang="en-IN" sz="2400" b="1" dirty="0"/>
              <a:t>Sibling</a:t>
            </a:r>
          </a:p>
          <a:p>
            <a:r>
              <a:rPr lang="en-IN" sz="2400" b="1" dirty="0"/>
              <a:t>Leaf</a:t>
            </a:r>
          </a:p>
          <a:p>
            <a:r>
              <a:rPr lang="en-IN" sz="2400" b="1" dirty="0"/>
              <a:t>Ancestor</a:t>
            </a:r>
          </a:p>
        </p:txBody>
      </p:sp>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13B885DA-50B2-4498-A41E-EC012EA31F9B}"/>
                  </a:ext>
                </a:extLst>
              </p14:cNvPr>
              <p14:cNvContentPartPr/>
              <p14:nvPr/>
            </p14:nvContentPartPr>
            <p14:xfrm>
              <a:off x="9761781" y="2578131"/>
              <a:ext cx="383760" cy="231480"/>
            </p14:xfrm>
          </p:contentPart>
        </mc:Choice>
        <mc:Fallback>
          <p:pic>
            <p:nvPicPr>
              <p:cNvPr id="2" name="Ink 1">
                <a:extLst>
                  <a:ext uri="{FF2B5EF4-FFF2-40B4-BE49-F238E27FC236}">
                    <a16:creationId xmlns:a16="http://schemas.microsoft.com/office/drawing/2014/main" id="{13B885DA-50B2-4498-A41E-EC012EA31F9B}"/>
                  </a:ext>
                </a:extLst>
              </p:cNvPr>
              <p:cNvPicPr/>
              <p:nvPr/>
            </p:nvPicPr>
            <p:blipFill>
              <a:blip r:embed="rId4"/>
              <a:stretch>
                <a:fillRect/>
              </a:stretch>
            </p:blipFill>
            <p:spPr>
              <a:xfrm>
                <a:off x="9752781" y="2569131"/>
                <a:ext cx="401400" cy="24912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9" name="Ink 8">
                <a:extLst>
                  <a:ext uri="{FF2B5EF4-FFF2-40B4-BE49-F238E27FC236}">
                    <a16:creationId xmlns:a16="http://schemas.microsoft.com/office/drawing/2014/main" id="{759249AF-0782-4942-8C2F-196491C9A684}"/>
                  </a:ext>
                </a:extLst>
              </p14:cNvPr>
              <p14:cNvContentPartPr/>
              <p14:nvPr/>
            </p14:nvContentPartPr>
            <p14:xfrm>
              <a:off x="10103421" y="2881971"/>
              <a:ext cx="401040" cy="272160"/>
            </p14:xfrm>
          </p:contentPart>
        </mc:Choice>
        <mc:Fallback>
          <p:pic>
            <p:nvPicPr>
              <p:cNvPr id="9" name="Ink 8">
                <a:extLst>
                  <a:ext uri="{FF2B5EF4-FFF2-40B4-BE49-F238E27FC236}">
                    <a16:creationId xmlns:a16="http://schemas.microsoft.com/office/drawing/2014/main" id="{759249AF-0782-4942-8C2F-196491C9A684}"/>
                  </a:ext>
                </a:extLst>
              </p:cNvPr>
              <p:cNvPicPr/>
              <p:nvPr/>
            </p:nvPicPr>
            <p:blipFill>
              <a:blip r:embed="rId6"/>
              <a:stretch>
                <a:fillRect/>
              </a:stretch>
            </p:blipFill>
            <p:spPr>
              <a:xfrm>
                <a:off x="10094421" y="2872971"/>
                <a:ext cx="418680" cy="28980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22" name="Ink 21">
                <a:extLst>
                  <a:ext uri="{FF2B5EF4-FFF2-40B4-BE49-F238E27FC236}">
                    <a16:creationId xmlns:a16="http://schemas.microsoft.com/office/drawing/2014/main" id="{0CA96A54-05B2-4B0F-B98E-7AAE06698C57}"/>
                  </a:ext>
                </a:extLst>
              </p14:cNvPr>
              <p14:cNvContentPartPr/>
              <p14:nvPr/>
            </p14:nvContentPartPr>
            <p14:xfrm>
              <a:off x="9572421" y="4116051"/>
              <a:ext cx="726120" cy="191520"/>
            </p14:xfrm>
          </p:contentPart>
        </mc:Choice>
        <mc:Fallback>
          <p:pic>
            <p:nvPicPr>
              <p:cNvPr id="22" name="Ink 21">
                <a:extLst>
                  <a:ext uri="{FF2B5EF4-FFF2-40B4-BE49-F238E27FC236}">
                    <a16:creationId xmlns:a16="http://schemas.microsoft.com/office/drawing/2014/main" id="{0CA96A54-05B2-4B0F-B98E-7AAE06698C57}"/>
                  </a:ext>
                </a:extLst>
              </p:cNvPr>
              <p:cNvPicPr/>
              <p:nvPr/>
            </p:nvPicPr>
            <p:blipFill>
              <a:blip r:embed="rId8"/>
              <a:stretch>
                <a:fillRect/>
              </a:stretch>
            </p:blipFill>
            <p:spPr>
              <a:xfrm>
                <a:off x="9563421" y="4107051"/>
                <a:ext cx="743760" cy="20916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25" name="Ink 24">
                <a:extLst>
                  <a:ext uri="{FF2B5EF4-FFF2-40B4-BE49-F238E27FC236}">
                    <a16:creationId xmlns:a16="http://schemas.microsoft.com/office/drawing/2014/main" id="{CCF84C3F-64EB-482D-8F0E-2EAB52D8BA86}"/>
                  </a:ext>
                </a:extLst>
              </p14:cNvPr>
              <p14:cNvContentPartPr/>
              <p14:nvPr/>
            </p14:nvContentPartPr>
            <p14:xfrm>
              <a:off x="10519581" y="4086891"/>
              <a:ext cx="810720" cy="202680"/>
            </p14:xfrm>
          </p:contentPart>
        </mc:Choice>
        <mc:Fallback>
          <p:pic>
            <p:nvPicPr>
              <p:cNvPr id="25" name="Ink 24">
                <a:extLst>
                  <a:ext uri="{FF2B5EF4-FFF2-40B4-BE49-F238E27FC236}">
                    <a16:creationId xmlns:a16="http://schemas.microsoft.com/office/drawing/2014/main" id="{CCF84C3F-64EB-482D-8F0E-2EAB52D8BA86}"/>
                  </a:ext>
                </a:extLst>
              </p:cNvPr>
              <p:cNvPicPr/>
              <p:nvPr/>
            </p:nvPicPr>
            <p:blipFill>
              <a:blip r:embed="rId10"/>
              <a:stretch>
                <a:fillRect/>
              </a:stretch>
            </p:blipFill>
            <p:spPr>
              <a:xfrm>
                <a:off x="10510581" y="4077891"/>
                <a:ext cx="828360" cy="22032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34" name="Ink 33">
                <a:extLst>
                  <a:ext uri="{FF2B5EF4-FFF2-40B4-BE49-F238E27FC236}">
                    <a16:creationId xmlns:a16="http://schemas.microsoft.com/office/drawing/2014/main" id="{C06985E9-C5C4-42E2-AE6A-5D1BBA7CB5DF}"/>
                  </a:ext>
                </a:extLst>
              </p14:cNvPr>
              <p14:cNvContentPartPr/>
              <p14:nvPr/>
            </p14:nvContentPartPr>
            <p14:xfrm>
              <a:off x="9780501" y="3314691"/>
              <a:ext cx="2424960" cy="608760"/>
            </p14:xfrm>
          </p:contentPart>
        </mc:Choice>
        <mc:Fallback>
          <p:pic>
            <p:nvPicPr>
              <p:cNvPr id="34" name="Ink 33">
                <a:extLst>
                  <a:ext uri="{FF2B5EF4-FFF2-40B4-BE49-F238E27FC236}">
                    <a16:creationId xmlns:a16="http://schemas.microsoft.com/office/drawing/2014/main" id="{C06985E9-C5C4-42E2-AE6A-5D1BBA7CB5DF}"/>
                  </a:ext>
                </a:extLst>
              </p:cNvPr>
              <p:cNvPicPr/>
              <p:nvPr/>
            </p:nvPicPr>
            <p:blipFill>
              <a:blip r:embed="rId12"/>
              <a:stretch>
                <a:fillRect/>
              </a:stretch>
            </p:blipFill>
            <p:spPr>
              <a:xfrm>
                <a:off x="9771501" y="3305691"/>
                <a:ext cx="2442600" cy="62640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41" name="Ink 40">
                <a:extLst>
                  <a:ext uri="{FF2B5EF4-FFF2-40B4-BE49-F238E27FC236}">
                    <a16:creationId xmlns:a16="http://schemas.microsoft.com/office/drawing/2014/main" id="{5E58678D-E57D-488A-BD6D-0C6316A7E385}"/>
                  </a:ext>
                </a:extLst>
              </p14:cNvPr>
              <p14:cNvContentPartPr/>
              <p14:nvPr/>
            </p14:nvContentPartPr>
            <p14:xfrm>
              <a:off x="10159221" y="4366971"/>
              <a:ext cx="325800" cy="353160"/>
            </p14:xfrm>
          </p:contentPart>
        </mc:Choice>
        <mc:Fallback>
          <p:pic>
            <p:nvPicPr>
              <p:cNvPr id="41" name="Ink 40">
                <a:extLst>
                  <a:ext uri="{FF2B5EF4-FFF2-40B4-BE49-F238E27FC236}">
                    <a16:creationId xmlns:a16="http://schemas.microsoft.com/office/drawing/2014/main" id="{5E58678D-E57D-488A-BD6D-0C6316A7E385}"/>
                  </a:ext>
                </a:extLst>
              </p:cNvPr>
              <p:cNvPicPr/>
              <p:nvPr/>
            </p:nvPicPr>
            <p:blipFill>
              <a:blip r:embed="rId14"/>
              <a:stretch>
                <a:fillRect/>
              </a:stretch>
            </p:blipFill>
            <p:spPr>
              <a:xfrm>
                <a:off x="10150221" y="4357971"/>
                <a:ext cx="343440" cy="37080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45" name="Ink 44">
                <a:extLst>
                  <a:ext uri="{FF2B5EF4-FFF2-40B4-BE49-F238E27FC236}">
                    <a16:creationId xmlns:a16="http://schemas.microsoft.com/office/drawing/2014/main" id="{1A6B8C75-9E37-49C3-9965-3651594E3CE3}"/>
                  </a:ext>
                </a:extLst>
              </p14:cNvPr>
              <p14:cNvContentPartPr/>
              <p14:nvPr/>
            </p14:nvContentPartPr>
            <p14:xfrm>
              <a:off x="2375661" y="2470491"/>
              <a:ext cx="5432760" cy="3233160"/>
            </p14:xfrm>
          </p:contentPart>
        </mc:Choice>
        <mc:Fallback>
          <p:pic>
            <p:nvPicPr>
              <p:cNvPr id="45" name="Ink 44">
                <a:extLst>
                  <a:ext uri="{FF2B5EF4-FFF2-40B4-BE49-F238E27FC236}">
                    <a16:creationId xmlns:a16="http://schemas.microsoft.com/office/drawing/2014/main" id="{1A6B8C75-9E37-49C3-9965-3651594E3CE3}"/>
                  </a:ext>
                </a:extLst>
              </p:cNvPr>
              <p:cNvPicPr/>
              <p:nvPr/>
            </p:nvPicPr>
            <p:blipFill>
              <a:blip r:embed="rId16"/>
              <a:stretch>
                <a:fillRect/>
              </a:stretch>
            </p:blipFill>
            <p:spPr>
              <a:xfrm>
                <a:off x="2366661" y="2461491"/>
                <a:ext cx="5450400" cy="3250800"/>
              </a:xfrm>
              <a:prstGeom prst="rect">
                <a:avLst/>
              </a:prstGeom>
            </p:spPr>
          </p:pic>
        </mc:Fallback>
      </mc:AlternateContent>
    </p:spTree>
    <p:extLst>
      <p:ext uri="{BB962C8B-B14F-4D97-AF65-F5344CB8AC3E}">
        <p14:creationId xmlns:p14="http://schemas.microsoft.com/office/powerpoint/2010/main" val="35717532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C7651C-C38F-4467-93A3-9E0D2FFD5EBD}"/>
              </a:ext>
            </a:extLst>
          </p:cNvPr>
          <p:cNvSpPr>
            <a:spLocks noGrp="1"/>
          </p:cNvSpPr>
          <p:nvPr>
            <p:ph type="title"/>
          </p:nvPr>
        </p:nvSpPr>
        <p:spPr/>
        <p:txBody>
          <a:bodyPr/>
          <a:lstStyle/>
          <a:p>
            <a:r>
              <a:rPr lang="en-IN" dirty="0"/>
              <a:t>Tree is a Recursive Data Structure</a:t>
            </a:r>
          </a:p>
        </p:txBody>
      </p:sp>
      <p:pic>
        <p:nvPicPr>
          <p:cNvPr id="3" name="Picture 2">
            <a:extLst>
              <a:ext uri="{FF2B5EF4-FFF2-40B4-BE49-F238E27FC236}">
                <a16:creationId xmlns:a16="http://schemas.microsoft.com/office/drawing/2014/main" id="{4FB41B09-AC07-470D-91AA-EA0E655FE943}"/>
              </a:ext>
            </a:extLst>
          </p:cNvPr>
          <p:cNvPicPr>
            <a:picLocks noChangeAspect="1"/>
          </p:cNvPicPr>
          <p:nvPr/>
        </p:nvPicPr>
        <p:blipFill>
          <a:blip r:embed="rId2"/>
          <a:stretch>
            <a:fillRect/>
          </a:stretch>
        </p:blipFill>
        <p:spPr>
          <a:xfrm>
            <a:off x="4120947" y="2438399"/>
            <a:ext cx="4363059" cy="3229426"/>
          </a:xfrm>
          <a:prstGeom prst="rect">
            <a:avLst/>
          </a:prstGeom>
        </p:spPr>
      </p:pic>
    </p:spTree>
    <p:extLst>
      <p:ext uri="{BB962C8B-B14F-4D97-AF65-F5344CB8AC3E}">
        <p14:creationId xmlns:p14="http://schemas.microsoft.com/office/powerpoint/2010/main" val="27589002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9AD900-F988-476D-B0D5-1CB269C77420}"/>
              </a:ext>
            </a:extLst>
          </p:cNvPr>
          <p:cNvSpPr>
            <a:spLocks noGrp="1"/>
          </p:cNvSpPr>
          <p:nvPr>
            <p:ph type="title"/>
          </p:nvPr>
        </p:nvSpPr>
        <p:spPr/>
        <p:txBody>
          <a:bodyPr/>
          <a:lstStyle/>
          <a:p>
            <a:r>
              <a:rPr lang="en-IN" dirty="0"/>
              <a:t>Binary Tree</a:t>
            </a:r>
          </a:p>
        </p:txBody>
      </p:sp>
      <p:sp>
        <p:nvSpPr>
          <p:cNvPr id="3" name="TextBox 2">
            <a:extLst>
              <a:ext uri="{FF2B5EF4-FFF2-40B4-BE49-F238E27FC236}">
                <a16:creationId xmlns:a16="http://schemas.microsoft.com/office/drawing/2014/main" id="{D29B9240-0192-41D9-B5EF-3E018E87D348}"/>
              </a:ext>
            </a:extLst>
          </p:cNvPr>
          <p:cNvSpPr txBox="1"/>
          <p:nvPr/>
        </p:nvSpPr>
        <p:spPr>
          <a:xfrm>
            <a:off x="1484322" y="799865"/>
            <a:ext cx="5256567" cy="369332"/>
          </a:xfrm>
          <a:prstGeom prst="rect">
            <a:avLst/>
          </a:prstGeom>
          <a:noFill/>
        </p:spPr>
        <p:txBody>
          <a:bodyPr wrap="none" rtlCol="0">
            <a:spAutoFit/>
          </a:bodyPr>
          <a:lstStyle/>
          <a:p>
            <a:r>
              <a:rPr lang="en-IN" dirty="0"/>
              <a:t>A tree in which each node can have at max 2 children.</a:t>
            </a:r>
          </a:p>
        </p:txBody>
      </p:sp>
      <p:pic>
        <p:nvPicPr>
          <p:cNvPr id="4" name="Picture 3">
            <a:extLst>
              <a:ext uri="{FF2B5EF4-FFF2-40B4-BE49-F238E27FC236}">
                <a16:creationId xmlns:a16="http://schemas.microsoft.com/office/drawing/2014/main" id="{C9C5AAE6-6E15-4940-92F6-0225EA5C74BB}"/>
              </a:ext>
            </a:extLst>
          </p:cNvPr>
          <p:cNvPicPr>
            <a:picLocks noChangeAspect="1"/>
          </p:cNvPicPr>
          <p:nvPr/>
        </p:nvPicPr>
        <p:blipFill>
          <a:blip r:embed="rId3"/>
          <a:stretch>
            <a:fillRect/>
          </a:stretch>
        </p:blipFill>
        <p:spPr>
          <a:xfrm>
            <a:off x="1758295" y="2054045"/>
            <a:ext cx="4337705" cy="3580733"/>
          </a:xfrm>
          <a:prstGeom prst="rect">
            <a:avLst/>
          </a:prstGeom>
        </p:spPr>
      </p:pic>
      <p:pic>
        <p:nvPicPr>
          <p:cNvPr id="5" name="Picture 4">
            <a:extLst>
              <a:ext uri="{FF2B5EF4-FFF2-40B4-BE49-F238E27FC236}">
                <a16:creationId xmlns:a16="http://schemas.microsoft.com/office/drawing/2014/main" id="{504A9E4E-A30F-4D99-A7D9-1AD170134646}"/>
              </a:ext>
            </a:extLst>
          </p:cNvPr>
          <p:cNvPicPr>
            <a:picLocks noChangeAspect="1"/>
          </p:cNvPicPr>
          <p:nvPr/>
        </p:nvPicPr>
        <p:blipFill>
          <a:blip r:embed="rId4"/>
          <a:stretch>
            <a:fillRect/>
          </a:stretch>
        </p:blipFill>
        <p:spPr>
          <a:xfrm>
            <a:off x="6493667" y="2054045"/>
            <a:ext cx="4337706" cy="3634758"/>
          </a:xfrm>
          <a:prstGeom prst="rect">
            <a:avLst/>
          </a:prstGeom>
        </p:spPr>
      </p:pic>
      <mc:AlternateContent xmlns:mc="http://schemas.openxmlformats.org/markup-compatibility/2006">
        <mc:Choice xmlns:p14="http://schemas.microsoft.com/office/powerpoint/2010/main" Requires="p14">
          <p:contentPart p14:bwMode="auto" r:id="rId5">
            <p14:nvContentPartPr>
              <p14:cNvPr id="8" name="Ink 7">
                <a:extLst>
                  <a:ext uri="{FF2B5EF4-FFF2-40B4-BE49-F238E27FC236}">
                    <a16:creationId xmlns:a16="http://schemas.microsoft.com/office/drawing/2014/main" id="{B4B981FC-A289-4CBA-A40A-58A5C91C69FB}"/>
                  </a:ext>
                </a:extLst>
              </p14:cNvPr>
              <p14:cNvContentPartPr/>
              <p14:nvPr/>
            </p14:nvContentPartPr>
            <p14:xfrm>
              <a:off x="3165501" y="5851251"/>
              <a:ext cx="171000" cy="241920"/>
            </p14:xfrm>
          </p:contentPart>
        </mc:Choice>
        <mc:Fallback>
          <p:pic>
            <p:nvPicPr>
              <p:cNvPr id="8" name="Ink 7">
                <a:extLst>
                  <a:ext uri="{FF2B5EF4-FFF2-40B4-BE49-F238E27FC236}">
                    <a16:creationId xmlns:a16="http://schemas.microsoft.com/office/drawing/2014/main" id="{B4B981FC-A289-4CBA-A40A-58A5C91C69FB}"/>
                  </a:ext>
                </a:extLst>
              </p:cNvPr>
              <p:cNvPicPr/>
              <p:nvPr/>
            </p:nvPicPr>
            <p:blipFill>
              <a:blip r:embed="rId6"/>
              <a:stretch>
                <a:fillRect/>
              </a:stretch>
            </p:blipFill>
            <p:spPr>
              <a:xfrm>
                <a:off x="3156501" y="5842251"/>
                <a:ext cx="188640" cy="25956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11" name="Ink 10">
                <a:extLst>
                  <a:ext uri="{FF2B5EF4-FFF2-40B4-BE49-F238E27FC236}">
                    <a16:creationId xmlns:a16="http://schemas.microsoft.com/office/drawing/2014/main" id="{CF123A5A-AD6D-4024-A924-4112B5EB523F}"/>
                  </a:ext>
                </a:extLst>
              </p14:cNvPr>
              <p14:cNvContentPartPr/>
              <p14:nvPr/>
            </p14:nvContentPartPr>
            <p14:xfrm>
              <a:off x="3485901" y="5803371"/>
              <a:ext cx="140400" cy="370080"/>
            </p14:xfrm>
          </p:contentPart>
        </mc:Choice>
        <mc:Fallback>
          <p:pic>
            <p:nvPicPr>
              <p:cNvPr id="11" name="Ink 10">
                <a:extLst>
                  <a:ext uri="{FF2B5EF4-FFF2-40B4-BE49-F238E27FC236}">
                    <a16:creationId xmlns:a16="http://schemas.microsoft.com/office/drawing/2014/main" id="{CF123A5A-AD6D-4024-A924-4112B5EB523F}"/>
                  </a:ext>
                </a:extLst>
              </p:cNvPr>
              <p:cNvPicPr/>
              <p:nvPr/>
            </p:nvPicPr>
            <p:blipFill>
              <a:blip r:embed="rId8"/>
              <a:stretch>
                <a:fillRect/>
              </a:stretch>
            </p:blipFill>
            <p:spPr>
              <a:xfrm>
                <a:off x="3476901" y="5794371"/>
                <a:ext cx="158040" cy="38772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12" name="Ink 11">
                <a:extLst>
                  <a:ext uri="{FF2B5EF4-FFF2-40B4-BE49-F238E27FC236}">
                    <a16:creationId xmlns:a16="http://schemas.microsoft.com/office/drawing/2014/main" id="{5BD69B45-93C0-4E8D-9B11-C22087489EBF}"/>
                  </a:ext>
                </a:extLst>
              </p14:cNvPr>
              <p14:cNvContentPartPr/>
              <p14:nvPr/>
            </p14:nvContentPartPr>
            <p14:xfrm>
              <a:off x="2750781" y="5781411"/>
              <a:ext cx="331920" cy="354960"/>
            </p14:xfrm>
          </p:contentPart>
        </mc:Choice>
        <mc:Fallback>
          <p:pic>
            <p:nvPicPr>
              <p:cNvPr id="12" name="Ink 11">
                <a:extLst>
                  <a:ext uri="{FF2B5EF4-FFF2-40B4-BE49-F238E27FC236}">
                    <a16:creationId xmlns:a16="http://schemas.microsoft.com/office/drawing/2014/main" id="{5BD69B45-93C0-4E8D-9B11-C22087489EBF}"/>
                  </a:ext>
                </a:extLst>
              </p:cNvPr>
              <p:cNvPicPr/>
              <p:nvPr/>
            </p:nvPicPr>
            <p:blipFill>
              <a:blip r:embed="rId10"/>
              <a:stretch>
                <a:fillRect/>
              </a:stretch>
            </p:blipFill>
            <p:spPr>
              <a:xfrm>
                <a:off x="2741781" y="5772411"/>
                <a:ext cx="349560" cy="37260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26" name="Ink 25">
                <a:extLst>
                  <a:ext uri="{FF2B5EF4-FFF2-40B4-BE49-F238E27FC236}">
                    <a16:creationId xmlns:a16="http://schemas.microsoft.com/office/drawing/2014/main" id="{DB037095-3A47-4997-A8EC-236DE307E306}"/>
                  </a:ext>
                </a:extLst>
              </p14:cNvPr>
              <p14:cNvContentPartPr/>
              <p14:nvPr/>
            </p14:nvContentPartPr>
            <p14:xfrm>
              <a:off x="366861" y="3845691"/>
              <a:ext cx="3938040" cy="1115280"/>
            </p14:xfrm>
          </p:contentPart>
        </mc:Choice>
        <mc:Fallback>
          <p:pic>
            <p:nvPicPr>
              <p:cNvPr id="26" name="Ink 25">
                <a:extLst>
                  <a:ext uri="{FF2B5EF4-FFF2-40B4-BE49-F238E27FC236}">
                    <a16:creationId xmlns:a16="http://schemas.microsoft.com/office/drawing/2014/main" id="{DB037095-3A47-4997-A8EC-236DE307E306}"/>
                  </a:ext>
                </a:extLst>
              </p:cNvPr>
              <p:cNvPicPr/>
              <p:nvPr/>
            </p:nvPicPr>
            <p:blipFill>
              <a:blip r:embed="rId12"/>
              <a:stretch>
                <a:fillRect/>
              </a:stretch>
            </p:blipFill>
            <p:spPr>
              <a:xfrm>
                <a:off x="357861" y="3836691"/>
                <a:ext cx="3955680" cy="113292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27" name="Ink 26">
                <a:extLst>
                  <a:ext uri="{FF2B5EF4-FFF2-40B4-BE49-F238E27FC236}">
                    <a16:creationId xmlns:a16="http://schemas.microsoft.com/office/drawing/2014/main" id="{88B49D32-7E22-42F6-97CC-EDF722F308D6}"/>
                  </a:ext>
                </a:extLst>
              </p14:cNvPr>
              <p14:cNvContentPartPr/>
              <p14:nvPr/>
            </p14:nvContentPartPr>
            <p14:xfrm>
              <a:off x="588261" y="3186531"/>
              <a:ext cx="1891800" cy="423720"/>
            </p14:xfrm>
          </p:contentPart>
        </mc:Choice>
        <mc:Fallback>
          <p:pic>
            <p:nvPicPr>
              <p:cNvPr id="27" name="Ink 26">
                <a:extLst>
                  <a:ext uri="{FF2B5EF4-FFF2-40B4-BE49-F238E27FC236}">
                    <a16:creationId xmlns:a16="http://schemas.microsoft.com/office/drawing/2014/main" id="{88B49D32-7E22-42F6-97CC-EDF722F308D6}"/>
                  </a:ext>
                </a:extLst>
              </p:cNvPr>
              <p:cNvPicPr/>
              <p:nvPr/>
            </p:nvPicPr>
            <p:blipFill>
              <a:blip r:embed="rId14"/>
              <a:stretch>
                <a:fillRect/>
              </a:stretch>
            </p:blipFill>
            <p:spPr>
              <a:xfrm>
                <a:off x="579261" y="3177531"/>
                <a:ext cx="1909440" cy="44136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28" name="Ink 27">
                <a:extLst>
                  <a:ext uri="{FF2B5EF4-FFF2-40B4-BE49-F238E27FC236}">
                    <a16:creationId xmlns:a16="http://schemas.microsoft.com/office/drawing/2014/main" id="{EE5FB4DC-370A-4640-A6F5-67F69F67381A}"/>
                  </a:ext>
                </a:extLst>
              </p14:cNvPr>
              <p14:cNvContentPartPr/>
              <p14:nvPr/>
            </p14:nvContentPartPr>
            <p14:xfrm>
              <a:off x="8454621" y="2348451"/>
              <a:ext cx="389160" cy="176400"/>
            </p14:xfrm>
          </p:contentPart>
        </mc:Choice>
        <mc:Fallback>
          <p:pic>
            <p:nvPicPr>
              <p:cNvPr id="28" name="Ink 27">
                <a:extLst>
                  <a:ext uri="{FF2B5EF4-FFF2-40B4-BE49-F238E27FC236}">
                    <a16:creationId xmlns:a16="http://schemas.microsoft.com/office/drawing/2014/main" id="{EE5FB4DC-370A-4640-A6F5-67F69F67381A}"/>
                  </a:ext>
                </a:extLst>
              </p:cNvPr>
              <p:cNvPicPr/>
              <p:nvPr/>
            </p:nvPicPr>
            <p:blipFill>
              <a:blip r:embed="rId16"/>
              <a:stretch>
                <a:fillRect/>
              </a:stretch>
            </p:blipFill>
            <p:spPr>
              <a:xfrm>
                <a:off x="8445621" y="2339451"/>
                <a:ext cx="406800" cy="19404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29" name="Ink 28">
                <a:extLst>
                  <a:ext uri="{FF2B5EF4-FFF2-40B4-BE49-F238E27FC236}">
                    <a16:creationId xmlns:a16="http://schemas.microsoft.com/office/drawing/2014/main" id="{4249336E-CB60-43F2-9E06-7CF2A1F656BE}"/>
                  </a:ext>
                </a:extLst>
              </p14:cNvPr>
              <p14:cNvContentPartPr/>
              <p14:nvPr/>
            </p14:nvContentPartPr>
            <p14:xfrm>
              <a:off x="7508901" y="3088251"/>
              <a:ext cx="313560" cy="174600"/>
            </p14:xfrm>
          </p:contentPart>
        </mc:Choice>
        <mc:Fallback>
          <p:pic>
            <p:nvPicPr>
              <p:cNvPr id="29" name="Ink 28">
                <a:extLst>
                  <a:ext uri="{FF2B5EF4-FFF2-40B4-BE49-F238E27FC236}">
                    <a16:creationId xmlns:a16="http://schemas.microsoft.com/office/drawing/2014/main" id="{4249336E-CB60-43F2-9E06-7CF2A1F656BE}"/>
                  </a:ext>
                </a:extLst>
              </p:cNvPr>
              <p:cNvPicPr/>
              <p:nvPr/>
            </p:nvPicPr>
            <p:blipFill>
              <a:blip r:embed="rId18"/>
              <a:stretch>
                <a:fillRect/>
              </a:stretch>
            </p:blipFill>
            <p:spPr>
              <a:xfrm>
                <a:off x="7499901" y="3079251"/>
                <a:ext cx="331200" cy="19224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30" name="Ink 29">
                <a:extLst>
                  <a:ext uri="{FF2B5EF4-FFF2-40B4-BE49-F238E27FC236}">
                    <a16:creationId xmlns:a16="http://schemas.microsoft.com/office/drawing/2014/main" id="{C69D724D-EB17-47B6-9F3E-E81604334741}"/>
                  </a:ext>
                </a:extLst>
              </p14:cNvPr>
              <p14:cNvContentPartPr/>
              <p14:nvPr/>
            </p14:nvContentPartPr>
            <p14:xfrm>
              <a:off x="10110981" y="3006171"/>
              <a:ext cx="385200" cy="131040"/>
            </p14:xfrm>
          </p:contentPart>
        </mc:Choice>
        <mc:Fallback>
          <p:pic>
            <p:nvPicPr>
              <p:cNvPr id="30" name="Ink 29">
                <a:extLst>
                  <a:ext uri="{FF2B5EF4-FFF2-40B4-BE49-F238E27FC236}">
                    <a16:creationId xmlns:a16="http://schemas.microsoft.com/office/drawing/2014/main" id="{C69D724D-EB17-47B6-9F3E-E81604334741}"/>
                  </a:ext>
                </a:extLst>
              </p:cNvPr>
              <p:cNvPicPr/>
              <p:nvPr/>
            </p:nvPicPr>
            <p:blipFill>
              <a:blip r:embed="rId20"/>
              <a:stretch>
                <a:fillRect/>
              </a:stretch>
            </p:blipFill>
            <p:spPr>
              <a:xfrm>
                <a:off x="10101981" y="2997171"/>
                <a:ext cx="402840" cy="14868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31" name="Ink 30">
                <a:extLst>
                  <a:ext uri="{FF2B5EF4-FFF2-40B4-BE49-F238E27FC236}">
                    <a16:creationId xmlns:a16="http://schemas.microsoft.com/office/drawing/2014/main" id="{43F375AA-8318-4B91-8A93-C9F2CE8DF281}"/>
                  </a:ext>
                </a:extLst>
              </p14:cNvPr>
              <p14:cNvContentPartPr/>
              <p14:nvPr/>
            </p14:nvContentPartPr>
            <p14:xfrm>
              <a:off x="7205781" y="4475331"/>
              <a:ext cx="164880" cy="105840"/>
            </p14:xfrm>
          </p:contentPart>
        </mc:Choice>
        <mc:Fallback>
          <p:pic>
            <p:nvPicPr>
              <p:cNvPr id="31" name="Ink 30">
                <a:extLst>
                  <a:ext uri="{FF2B5EF4-FFF2-40B4-BE49-F238E27FC236}">
                    <a16:creationId xmlns:a16="http://schemas.microsoft.com/office/drawing/2014/main" id="{43F375AA-8318-4B91-8A93-C9F2CE8DF281}"/>
                  </a:ext>
                </a:extLst>
              </p:cNvPr>
              <p:cNvPicPr/>
              <p:nvPr/>
            </p:nvPicPr>
            <p:blipFill>
              <a:blip r:embed="rId22"/>
              <a:stretch>
                <a:fillRect/>
              </a:stretch>
            </p:blipFill>
            <p:spPr>
              <a:xfrm>
                <a:off x="7196781" y="4466331"/>
                <a:ext cx="182520" cy="123480"/>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32" name="Ink 31">
                <a:extLst>
                  <a:ext uri="{FF2B5EF4-FFF2-40B4-BE49-F238E27FC236}">
                    <a16:creationId xmlns:a16="http://schemas.microsoft.com/office/drawing/2014/main" id="{2F3E6F7E-B492-4EBC-B2EE-577D7E219838}"/>
                  </a:ext>
                </a:extLst>
              </p14:cNvPr>
              <p14:cNvContentPartPr/>
              <p14:nvPr/>
            </p14:nvContentPartPr>
            <p14:xfrm>
              <a:off x="8069781" y="4465611"/>
              <a:ext cx="141480" cy="100440"/>
            </p14:xfrm>
          </p:contentPart>
        </mc:Choice>
        <mc:Fallback>
          <p:pic>
            <p:nvPicPr>
              <p:cNvPr id="32" name="Ink 31">
                <a:extLst>
                  <a:ext uri="{FF2B5EF4-FFF2-40B4-BE49-F238E27FC236}">
                    <a16:creationId xmlns:a16="http://schemas.microsoft.com/office/drawing/2014/main" id="{2F3E6F7E-B492-4EBC-B2EE-577D7E219838}"/>
                  </a:ext>
                </a:extLst>
              </p:cNvPr>
              <p:cNvPicPr/>
              <p:nvPr/>
            </p:nvPicPr>
            <p:blipFill>
              <a:blip r:embed="rId24"/>
              <a:stretch>
                <a:fillRect/>
              </a:stretch>
            </p:blipFill>
            <p:spPr>
              <a:xfrm>
                <a:off x="8060781" y="4456611"/>
                <a:ext cx="159120" cy="118080"/>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33" name="Ink 32">
                <a:extLst>
                  <a:ext uri="{FF2B5EF4-FFF2-40B4-BE49-F238E27FC236}">
                    <a16:creationId xmlns:a16="http://schemas.microsoft.com/office/drawing/2014/main" id="{0FC4B43F-B96A-4273-9105-DFD7A1E308E2}"/>
                  </a:ext>
                </a:extLst>
              </p14:cNvPr>
              <p14:cNvContentPartPr/>
              <p14:nvPr/>
            </p14:nvContentPartPr>
            <p14:xfrm>
              <a:off x="9334461" y="4067451"/>
              <a:ext cx="40320" cy="126000"/>
            </p14:xfrm>
          </p:contentPart>
        </mc:Choice>
        <mc:Fallback>
          <p:pic>
            <p:nvPicPr>
              <p:cNvPr id="33" name="Ink 32">
                <a:extLst>
                  <a:ext uri="{FF2B5EF4-FFF2-40B4-BE49-F238E27FC236}">
                    <a16:creationId xmlns:a16="http://schemas.microsoft.com/office/drawing/2014/main" id="{0FC4B43F-B96A-4273-9105-DFD7A1E308E2}"/>
                  </a:ext>
                </a:extLst>
              </p:cNvPr>
              <p:cNvPicPr/>
              <p:nvPr/>
            </p:nvPicPr>
            <p:blipFill>
              <a:blip r:embed="rId26"/>
              <a:stretch>
                <a:fillRect/>
              </a:stretch>
            </p:blipFill>
            <p:spPr>
              <a:xfrm>
                <a:off x="9325461" y="4058451"/>
                <a:ext cx="57960" cy="143640"/>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34" name="Ink 33">
                <a:extLst>
                  <a:ext uri="{FF2B5EF4-FFF2-40B4-BE49-F238E27FC236}">
                    <a16:creationId xmlns:a16="http://schemas.microsoft.com/office/drawing/2014/main" id="{0466D3F2-FFCD-4D80-ACDB-8475EAA7E0C8}"/>
                  </a:ext>
                </a:extLst>
              </p14:cNvPr>
              <p14:cNvContentPartPr/>
              <p14:nvPr/>
            </p14:nvContentPartPr>
            <p14:xfrm>
              <a:off x="10697421" y="4040811"/>
              <a:ext cx="140400" cy="128520"/>
            </p14:xfrm>
          </p:contentPart>
        </mc:Choice>
        <mc:Fallback>
          <p:pic>
            <p:nvPicPr>
              <p:cNvPr id="34" name="Ink 33">
                <a:extLst>
                  <a:ext uri="{FF2B5EF4-FFF2-40B4-BE49-F238E27FC236}">
                    <a16:creationId xmlns:a16="http://schemas.microsoft.com/office/drawing/2014/main" id="{0466D3F2-FFCD-4D80-ACDB-8475EAA7E0C8}"/>
                  </a:ext>
                </a:extLst>
              </p:cNvPr>
              <p:cNvPicPr/>
              <p:nvPr/>
            </p:nvPicPr>
            <p:blipFill>
              <a:blip r:embed="rId28"/>
              <a:stretch>
                <a:fillRect/>
              </a:stretch>
            </p:blipFill>
            <p:spPr>
              <a:xfrm>
                <a:off x="10688421" y="4031811"/>
                <a:ext cx="158040" cy="146160"/>
              </a:xfrm>
              <a:prstGeom prst="rect">
                <a:avLst/>
              </a:prstGeom>
            </p:spPr>
          </p:pic>
        </mc:Fallback>
      </mc:AlternateContent>
      <mc:AlternateContent xmlns:mc="http://schemas.openxmlformats.org/markup-compatibility/2006">
        <mc:Choice xmlns:p14="http://schemas.microsoft.com/office/powerpoint/2010/main" Requires="p14">
          <p:contentPart p14:bwMode="auto" r:id="rId29">
            <p14:nvContentPartPr>
              <p14:cNvPr id="35" name="Ink 34">
                <a:extLst>
                  <a:ext uri="{FF2B5EF4-FFF2-40B4-BE49-F238E27FC236}">
                    <a16:creationId xmlns:a16="http://schemas.microsoft.com/office/drawing/2014/main" id="{475FDDCD-EE63-4849-B427-BBB59AFD286B}"/>
                  </a:ext>
                </a:extLst>
              </p14:cNvPr>
              <p14:cNvContentPartPr/>
              <p14:nvPr/>
            </p14:nvContentPartPr>
            <p14:xfrm>
              <a:off x="9683661" y="5595651"/>
              <a:ext cx="140400" cy="72360"/>
            </p14:xfrm>
          </p:contentPart>
        </mc:Choice>
        <mc:Fallback>
          <p:pic>
            <p:nvPicPr>
              <p:cNvPr id="35" name="Ink 34">
                <a:extLst>
                  <a:ext uri="{FF2B5EF4-FFF2-40B4-BE49-F238E27FC236}">
                    <a16:creationId xmlns:a16="http://schemas.microsoft.com/office/drawing/2014/main" id="{475FDDCD-EE63-4849-B427-BBB59AFD286B}"/>
                  </a:ext>
                </a:extLst>
              </p:cNvPr>
              <p:cNvPicPr/>
              <p:nvPr/>
            </p:nvPicPr>
            <p:blipFill>
              <a:blip r:embed="rId30"/>
              <a:stretch>
                <a:fillRect/>
              </a:stretch>
            </p:blipFill>
            <p:spPr>
              <a:xfrm>
                <a:off x="9674661" y="5586651"/>
                <a:ext cx="158040" cy="90000"/>
              </a:xfrm>
              <a:prstGeom prst="rect">
                <a:avLst/>
              </a:prstGeom>
            </p:spPr>
          </p:pic>
        </mc:Fallback>
      </mc:AlternateContent>
      <mc:AlternateContent xmlns:mc="http://schemas.openxmlformats.org/markup-compatibility/2006">
        <mc:Choice xmlns:p14="http://schemas.microsoft.com/office/powerpoint/2010/main" Requires="p14">
          <p:contentPart p14:bwMode="auto" r:id="rId31">
            <p14:nvContentPartPr>
              <p14:cNvPr id="41" name="Ink 40">
                <a:extLst>
                  <a:ext uri="{FF2B5EF4-FFF2-40B4-BE49-F238E27FC236}">
                    <a16:creationId xmlns:a16="http://schemas.microsoft.com/office/drawing/2014/main" id="{AA982F84-0598-4175-9E06-33FC9EB3CBD2}"/>
                  </a:ext>
                </a:extLst>
              </p14:cNvPr>
              <p14:cNvContentPartPr/>
              <p14:nvPr/>
            </p14:nvContentPartPr>
            <p14:xfrm>
              <a:off x="8208381" y="6439491"/>
              <a:ext cx="507960" cy="148680"/>
            </p14:xfrm>
          </p:contentPart>
        </mc:Choice>
        <mc:Fallback>
          <p:pic>
            <p:nvPicPr>
              <p:cNvPr id="41" name="Ink 40">
                <a:extLst>
                  <a:ext uri="{FF2B5EF4-FFF2-40B4-BE49-F238E27FC236}">
                    <a16:creationId xmlns:a16="http://schemas.microsoft.com/office/drawing/2014/main" id="{AA982F84-0598-4175-9E06-33FC9EB3CBD2}"/>
                  </a:ext>
                </a:extLst>
              </p:cNvPr>
              <p:cNvPicPr/>
              <p:nvPr/>
            </p:nvPicPr>
            <p:blipFill>
              <a:blip r:embed="rId32"/>
              <a:stretch>
                <a:fillRect/>
              </a:stretch>
            </p:blipFill>
            <p:spPr>
              <a:xfrm>
                <a:off x="8199381" y="6430491"/>
                <a:ext cx="525600" cy="166320"/>
              </a:xfrm>
              <a:prstGeom prst="rect">
                <a:avLst/>
              </a:prstGeom>
            </p:spPr>
          </p:pic>
        </mc:Fallback>
      </mc:AlternateContent>
      <mc:AlternateContent xmlns:mc="http://schemas.openxmlformats.org/markup-compatibility/2006">
        <mc:Choice xmlns:p14="http://schemas.microsoft.com/office/powerpoint/2010/main" Requires="p14">
          <p:contentPart p14:bwMode="auto" r:id="rId33">
            <p14:nvContentPartPr>
              <p14:cNvPr id="42" name="Ink 41">
                <a:extLst>
                  <a:ext uri="{FF2B5EF4-FFF2-40B4-BE49-F238E27FC236}">
                    <a16:creationId xmlns:a16="http://schemas.microsoft.com/office/drawing/2014/main" id="{5D72FEE5-F72A-4CBD-8580-63B997C7DE73}"/>
                  </a:ext>
                </a:extLst>
              </p14:cNvPr>
              <p14:cNvContentPartPr/>
              <p14:nvPr/>
            </p14:nvContentPartPr>
            <p14:xfrm>
              <a:off x="8098581" y="5971491"/>
              <a:ext cx="684360" cy="371160"/>
            </p14:xfrm>
          </p:contentPart>
        </mc:Choice>
        <mc:Fallback>
          <p:pic>
            <p:nvPicPr>
              <p:cNvPr id="42" name="Ink 41">
                <a:extLst>
                  <a:ext uri="{FF2B5EF4-FFF2-40B4-BE49-F238E27FC236}">
                    <a16:creationId xmlns:a16="http://schemas.microsoft.com/office/drawing/2014/main" id="{5D72FEE5-F72A-4CBD-8580-63B997C7DE73}"/>
                  </a:ext>
                </a:extLst>
              </p:cNvPr>
              <p:cNvPicPr/>
              <p:nvPr/>
            </p:nvPicPr>
            <p:blipFill>
              <a:blip r:embed="rId34"/>
              <a:stretch>
                <a:fillRect/>
              </a:stretch>
            </p:blipFill>
            <p:spPr>
              <a:xfrm>
                <a:off x="8089581" y="5962491"/>
                <a:ext cx="702000" cy="388800"/>
              </a:xfrm>
              <a:prstGeom prst="rect">
                <a:avLst/>
              </a:prstGeom>
            </p:spPr>
          </p:pic>
        </mc:Fallback>
      </mc:AlternateContent>
      <mc:AlternateContent xmlns:mc="http://schemas.openxmlformats.org/markup-compatibility/2006">
        <mc:Choice xmlns:p14="http://schemas.microsoft.com/office/powerpoint/2010/main" Requires="p14">
          <p:contentPart p14:bwMode="auto" r:id="rId35">
            <p14:nvContentPartPr>
              <p14:cNvPr id="43" name="Ink 42">
                <a:extLst>
                  <a:ext uri="{FF2B5EF4-FFF2-40B4-BE49-F238E27FC236}">
                    <a16:creationId xmlns:a16="http://schemas.microsoft.com/office/drawing/2014/main" id="{32C66ADD-141C-4D8D-B0B4-24E892EAA26D}"/>
                  </a:ext>
                </a:extLst>
              </p14:cNvPr>
              <p14:cNvContentPartPr/>
              <p14:nvPr/>
            </p14:nvContentPartPr>
            <p14:xfrm>
              <a:off x="9769341" y="5904891"/>
              <a:ext cx="464400" cy="309960"/>
            </p14:xfrm>
          </p:contentPart>
        </mc:Choice>
        <mc:Fallback>
          <p:pic>
            <p:nvPicPr>
              <p:cNvPr id="43" name="Ink 42">
                <a:extLst>
                  <a:ext uri="{FF2B5EF4-FFF2-40B4-BE49-F238E27FC236}">
                    <a16:creationId xmlns:a16="http://schemas.microsoft.com/office/drawing/2014/main" id="{32C66ADD-141C-4D8D-B0B4-24E892EAA26D}"/>
                  </a:ext>
                </a:extLst>
              </p:cNvPr>
              <p:cNvPicPr/>
              <p:nvPr/>
            </p:nvPicPr>
            <p:blipFill>
              <a:blip r:embed="rId36"/>
              <a:stretch>
                <a:fillRect/>
              </a:stretch>
            </p:blipFill>
            <p:spPr>
              <a:xfrm>
                <a:off x="9760341" y="5895891"/>
                <a:ext cx="482040" cy="327600"/>
              </a:xfrm>
              <a:prstGeom prst="rect">
                <a:avLst/>
              </a:prstGeom>
            </p:spPr>
          </p:pic>
        </mc:Fallback>
      </mc:AlternateContent>
      <mc:AlternateContent xmlns:mc="http://schemas.openxmlformats.org/markup-compatibility/2006">
        <mc:Choice xmlns:p14="http://schemas.microsoft.com/office/powerpoint/2010/main" Requires="p14">
          <p:contentPart p14:bwMode="auto" r:id="rId37">
            <p14:nvContentPartPr>
              <p14:cNvPr id="46" name="Ink 45">
                <a:extLst>
                  <a:ext uri="{FF2B5EF4-FFF2-40B4-BE49-F238E27FC236}">
                    <a16:creationId xmlns:a16="http://schemas.microsoft.com/office/drawing/2014/main" id="{D26BC9F7-8BF2-43D4-AA89-B49BB86761A1}"/>
                  </a:ext>
                </a:extLst>
              </p14:cNvPr>
              <p14:cNvContentPartPr/>
              <p14:nvPr/>
            </p14:nvContentPartPr>
            <p14:xfrm>
              <a:off x="10681221" y="5907411"/>
              <a:ext cx="501480" cy="335160"/>
            </p14:xfrm>
          </p:contentPart>
        </mc:Choice>
        <mc:Fallback>
          <p:pic>
            <p:nvPicPr>
              <p:cNvPr id="46" name="Ink 45">
                <a:extLst>
                  <a:ext uri="{FF2B5EF4-FFF2-40B4-BE49-F238E27FC236}">
                    <a16:creationId xmlns:a16="http://schemas.microsoft.com/office/drawing/2014/main" id="{D26BC9F7-8BF2-43D4-AA89-B49BB86761A1}"/>
                  </a:ext>
                </a:extLst>
              </p:cNvPr>
              <p:cNvPicPr/>
              <p:nvPr/>
            </p:nvPicPr>
            <p:blipFill>
              <a:blip r:embed="rId38"/>
              <a:stretch>
                <a:fillRect/>
              </a:stretch>
            </p:blipFill>
            <p:spPr>
              <a:xfrm>
                <a:off x="10672221" y="5898411"/>
                <a:ext cx="519120" cy="352800"/>
              </a:xfrm>
              <a:prstGeom prst="rect">
                <a:avLst/>
              </a:prstGeom>
            </p:spPr>
          </p:pic>
        </mc:Fallback>
      </mc:AlternateContent>
    </p:spTree>
    <p:extLst>
      <p:ext uri="{BB962C8B-B14F-4D97-AF65-F5344CB8AC3E}">
        <p14:creationId xmlns:p14="http://schemas.microsoft.com/office/powerpoint/2010/main" val="27373475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B4281AA-3A96-469C-A87B-AB5085B41F27}"/>
              </a:ext>
            </a:extLst>
          </p:cNvPr>
          <p:cNvPicPr>
            <a:picLocks noChangeAspect="1"/>
          </p:cNvPicPr>
          <p:nvPr/>
        </p:nvPicPr>
        <p:blipFill>
          <a:blip r:embed="rId2"/>
          <a:stretch>
            <a:fillRect/>
          </a:stretch>
        </p:blipFill>
        <p:spPr>
          <a:xfrm>
            <a:off x="251532" y="1738898"/>
            <a:ext cx="4925112" cy="4448796"/>
          </a:xfrm>
          <a:prstGeom prst="rect">
            <a:avLst/>
          </a:prstGeom>
        </p:spPr>
      </p:pic>
      <p:pic>
        <p:nvPicPr>
          <p:cNvPr id="4" name="Picture 3">
            <a:extLst>
              <a:ext uri="{FF2B5EF4-FFF2-40B4-BE49-F238E27FC236}">
                <a16:creationId xmlns:a16="http://schemas.microsoft.com/office/drawing/2014/main" id="{3D312974-A4F2-4B91-BB51-1E38A708A8C1}"/>
              </a:ext>
            </a:extLst>
          </p:cNvPr>
          <p:cNvPicPr>
            <a:picLocks noChangeAspect="1"/>
          </p:cNvPicPr>
          <p:nvPr/>
        </p:nvPicPr>
        <p:blipFill>
          <a:blip r:embed="rId3"/>
          <a:stretch>
            <a:fillRect/>
          </a:stretch>
        </p:blipFill>
        <p:spPr>
          <a:xfrm>
            <a:off x="5360258" y="2682004"/>
            <a:ext cx="2886478" cy="2562583"/>
          </a:xfrm>
          <a:prstGeom prst="rect">
            <a:avLst/>
          </a:prstGeom>
        </p:spPr>
      </p:pic>
      <p:pic>
        <p:nvPicPr>
          <p:cNvPr id="5" name="Picture 4">
            <a:extLst>
              <a:ext uri="{FF2B5EF4-FFF2-40B4-BE49-F238E27FC236}">
                <a16:creationId xmlns:a16="http://schemas.microsoft.com/office/drawing/2014/main" id="{20291278-A018-4664-AEAA-285BEB35C88F}"/>
              </a:ext>
            </a:extLst>
          </p:cNvPr>
          <p:cNvPicPr>
            <a:picLocks noChangeAspect="1"/>
          </p:cNvPicPr>
          <p:nvPr/>
        </p:nvPicPr>
        <p:blipFill>
          <a:blip r:embed="rId4"/>
          <a:stretch>
            <a:fillRect/>
          </a:stretch>
        </p:blipFill>
        <p:spPr>
          <a:xfrm>
            <a:off x="8626997" y="2462778"/>
            <a:ext cx="3313471" cy="3001034"/>
          </a:xfrm>
          <a:prstGeom prst="rect">
            <a:avLst/>
          </a:prstGeom>
        </p:spPr>
      </p:pic>
      <p:sp>
        <p:nvSpPr>
          <p:cNvPr id="2" name="Title 1">
            <a:extLst>
              <a:ext uri="{FF2B5EF4-FFF2-40B4-BE49-F238E27FC236}">
                <a16:creationId xmlns:a16="http://schemas.microsoft.com/office/drawing/2014/main" id="{FDA6351A-93D5-4BE9-9067-41C92164E313}"/>
              </a:ext>
            </a:extLst>
          </p:cNvPr>
          <p:cNvSpPr>
            <a:spLocks noGrp="1"/>
          </p:cNvSpPr>
          <p:nvPr>
            <p:ph type="title"/>
          </p:nvPr>
        </p:nvSpPr>
        <p:spPr/>
        <p:txBody>
          <a:bodyPr/>
          <a:lstStyle/>
          <a:p>
            <a:r>
              <a:rPr lang="en-IN" dirty="0"/>
              <a:t>Which of these are Binary Trees?</a:t>
            </a:r>
          </a:p>
        </p:txBody>
      </p:sp>
      <mc:AlternateContent xmlns:mc="http://schemas.openxmlformats.org/markup-compatibility/2006">
        <mc:Choice xmlns:p14="http://schemas.microsoft.com/office/powerpoint/2010/main" Requires="p14">
          <p:contentPart p14:bwMode="auto" r:id="rId5">
            <p14:nvContentPartPr>
              <p14:cNvPr id="12" name="Ink 11">
                <a:extLst>
                  <a:ext uri="{FF2B5EF4-FFF2-40B4-BE49-F238E27FC236}">
                    <a16:creationId xmlns:a16="http://schemas.microsoft.com/office/drawing/2014/main" id="{B3A6D603-585C-49E4-92AD-BF1286E89FA8}"/>
                  </a:ext>
                </a:extLst>
              </p14:cNvPr>
              <p14:cNvContentPartPr/>
              <p14:nvPr/>
            </p14:nvContentPartPr>
            <p14:xfrm>
              <a:off x="1230861" y="1351971"/>
              <a:ext cx="875880" cy="434880"/>
            </p14:xfrm>
          </p:contentPart>
        </mc:Choice>
        <mc:Fallback>
          <p:pic>
            <p:nvPicPr>
              <p:cNvPr id="12" name="Ink 11">
                <a:extLst>
                  <a:ext uri="{FF2B5EF4-FFF2-40B4-BE49-F238E27FC236}">
                    <a16:creationId xmlns:a16="http://schemas.microsoft.com/office/drawing/2014/main" id="{B3A6D603-585C-49E4-92AD-BF1286E89FA8}"/>
                  </a:ext>
                </a:extLst>
              </p:cNvPr>
              <p:cNvPicPr/>
              <p:nvPr/>
            </p:nvPicPr>
            <p:blipFill>
              <a:blip r:embed="rId6"/>
              <a:stretch>
                <a:fillRect/>
              </a:stretch>
            </p:blipFill>
            <p:spPr>
              <a:xfrm>
                <a:off x="1221861" y="1342971"/>
                <a:ext cx="893520" cy="45252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19" name="Ink 18">
                <a:extLst>
                  <a:ext uri="{FF2B5EF4-FFF2-40B4-BE49-F238E27FC236}">
                    <a16:creationId xmlns:a16="http://schemas.microsoft.com/office/drawing/2014/main" id="{E6A2969B-5A34-40EA-ADB1-86CCD4513DE9}"/>
                  </a:ext>
                </a:extLst>
              </p14:cNvPr>
              <p14:cNvContentPartPr/>
              <p14:nvPr/>
            </p14:nvContentPartPr>
            <p14:xfrm>
              <a:off x="6596661" y="1207251"/>
              <a:ext cx="977040" cy="491040"/>
            </p14:xfrm>
          </p:contentPart>
        </mc:Choice>
        <mc:Fallback>
          <p:pic>
            <p:nvPicPr>
              <p:cNvPr id="19" name="Ink 18">
                <a:extLst>
                  <a:ext uri="{FF2B5EF4-FFF2-40B4-BE49-F238E27FC236}">
                    <a16:creationId xmlns:a16="http://schemas.microsoft.com/office/drawing/2014/main" id="{E6A2969B-5A34-40EA-ADB1-86CCD4513DE9}"/>
                  </a:ext>
                </a:extLst>
              </p:cNvPr>
              <p:cNvPicPr/>
              <p:nvPr/>
            </p:nvPicPr>
            <p:blipFill>
              <a:blip r:embed="rId8"/>
              <a:stretch>
                <a:fillRect/>
              </a:stretch>
            </p:blipFill>
            <p:spPr>
              <a:xfrm>
                <a:off x="6587661" y="1198251"/>
                <a:ext cx="994680" cy="50868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26" name="Ink 25">
                <a:extLst>
                  <a:ext uri="{FF2B5EF4-FFF2-40B4-BE49-F238E27FC236}">
                    <a16:creationId xmlns:a16="http://schemas.microsoft.com/office/drawing/2014/main" id="{D03D3FCC-E9F5-455A-9058-DE86D366F5C2}"/>
                  </a:ext>
                </a:extLst>
              </p14:cNvPr>
              <p14:cNvContentPartPr/>
              <p14:nvPr/>
            </p14:nvContentPartPr>
            <p14:xfrm>
              <a:off x="9930261" y="1180251"/>
              <a:ext cx="1029600" cy="424800"/>
            </p14:xfrm>
          </p:contentPart>
        </mc:Choice>
        <mc:Fallback>
          <p:pic>
            <p:nvPicPr>
              <p:cNvPr id="26" name="Ink 25">
                <a:extLst>
                  <a:ext uri="{FF2B5EF4-FFF2-40B4-BE49-F238E27FC236}">
                    <a16:creationId xmlns:a16="http://schemas.microsoft.com/office/drawing/2014/main" id="{D03D3FCC-E9F5-455A-9058-DE86D366F5C2}"/>
                  </a:ext>
                </a:extLst>
              </p:cNvPr>
              <p:cNvPicPr/>
              <p:nvPr/>
            </p:nvPicPr>
            <p:blipFill>
              <a:blip r:embed="rId10"/>
              <a:stretch>
                <a:fillRect/>
              </a:stretch>
            </p:blipFill>
            <p:spPr>
              <a:xfrm>
                <a:off x="9921261" y="1171251"/>
                <a:ext cx="1047240" cy="44244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35" name="Ink 34">
                <a:extLst>
                  <a:ext uri="{FF2B5EF4-FFF2-40B4-BE49-F238E27FC236}">
                    <a16:creationId xmlns:a16="http://schemas.microsoft.com/office/drawing/2014/main" id="{B62B0C47-452A-4C9D-8E3F-3352BA02F417}"/>
                  </a:ext>
                </a:extLst>
              </p14:cNvPr>
              <p14:cNvContentPartPr/>
              <p14:nvPr/>
            </p14:nvContentPartPr>
            <p14:xfrm>
              <a:off x="10108461" y="5343291"/>
              <a:ext cx="1027800" cy="437040"/>
            </p14:xfrm>
          </p:contentPart>
        </mc:Choice>
        <mc:Fallback>
          <p:pic>
            <p:nvPicPr>
              <p:cNvPr id="35" name="Ink 34">
                <a:extLst>
                  <a:ext uri="{FF2B5EF4-FFF2-40B4-BE49-F238E27FC236}">
                    <a16:creationId xmlns:a16="http://schemas.microsoft.com/office/drawing/2014/main" id="{B62B0C47-452A-4C9D-8E3F-3352BA02F417}"/>
                  </a:ext>
                </a:extLst>
              </p:cNvPr>
              <p:cNvPicPr/>
              <p:nvPr/>
            </p:nvPicPr>
            <p:blipFill>
              <a:blip r:embed="rId12"/>
              <a:stretch>
                <a:fillRect/>
              </a:stretch>
            </p:blipFill>
            <p:spPr>
              <a:xfrm>
                <a:off x="10099461" y="5334291"/>
                <a:ext cx="1045440" cy="45468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40" name="Ink 39">
                <a:extLst>
                  <a:ext uri="{FF2B5EF4-FFF2-40B4-BE49-F238E27FC236}">
                    <a16:creationId xmlns:a16="http://schemas.microsoft.com/office/drawing/2014/main" id="{6BD8E1C1-4633-4AAA-9CCA-4F4C94C69A9C}"/>
                  </a:ext>
                </a:extLst>
              </p14:cNvPr>
              <p14:cNvContentPartPr/>
              <p14:nvPr/>
            </p14:nvContentPartPr>
            <p14:xfrm>
              <a:off x="7882581" y="3367611"/>
              <a:ext cx="939960" cy="389520"/>
            </p14:xfrm>
          </p:contentPart>
        </mc:Choice>
        <mc:Fallback>
          <p:pic>
            <p:nvPicPr>
              <p:cNvPr id="40" name="Ink 39">
                <a:extLst>
                  <a:ext uri="{FF2B5EF4-FFF2-40B4-BE49-F238E27FC236}">
                    <a16:creationId xmlns:a16="http://schemas.microsoft.com/office/drawing/2014/main" id="{6BD8E1C1-4633-4AAA-9CCA-4F4C94C69A9C}"/>
                  </a:ext>
                </a:extLst>
              </p:cNvPr>
              <p:cNvPicPr/>
              <p:nvPr/>
            </p:nvPicPr>
            <p:blipFill>
              <a:blip r:embed="rId14"/>
              <a:stretch>
                <a:fillRect/>
              </a:stretch>
            </p:blipFill>
            <p:spPr>
              <a:xfrm>
                <a:off x="7873581" y="3358611"/>
                <a:ext cx="957600" cy="40716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49" name="Ink 48">
                <a:extLst>
                  <a:ext uri="{FF2B5EF4-FFF2-40B4-BE49-F238E27FC236}">
                    <a16:creationId xmlns:a16="http://schemas.microsoft.com/office/drawing/2014/main" id="{DFD842A5-0DF7-482D-AF28-1F621008A850}"/>
                  </a:ext>
                </a:extLst>
              </p14:cNvPr>
              <p14:cNvContentPartPr/>
              <p14:nvPr/>
            </p14:nvContentPartPr>
            <p14:xfrm>
              <a:off x="2255781" y="2345211"/>
              <a:ext cx="245160" cy="167400"/>
            </p14:xfrm>
          </p:contentPart>
        </mc:Choice>
        <mc:Fallback>
          <p:pic>
            <p:nvPicPr>
              <p:cNvPr id="49" name="Ink 48">
                <a:extLst>
                  <a:ext uri="{FF2B5EF4-FFF2-40B4-BE49-F238E27FC236}">
                    <a16:creationId xmlns:a16="http://schemas.microsoft.com/office/drawing/2014/main" id="{DFD842A5-0DF7-482D-AF28-1F621008A850}"/>
                  </a:ext>
                </a:extLst>
              </p:cNvPr>
              <p:cNvPicPr/>
              <p:nvPr/>
            </p:nvPicPr>
            <p:blipFill>
              <a:blip r:embed="rId16"/>
              <a:stretch>
                <a:fillRect/>
              </a:stretch>
            </p:blipFill>
            <p:spPr>
              <a:xfrm>
                <a:off x="2246781" y="2336211"/>
                <a:ext cx="262800" cy="18504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50" name="Ink 49">
                <a:extLst>
                  <a:ext uri="{FF2B5EF4-FFF2-40B4-BE49-F238E27FC236}">
                    <a16:creationId xmlns:a16="http://schemas.microsoft.com/office/drawing/2014/main" id="{C5180198-694F-467A-AA7B-7EFEDFDF255B}"/>
                  </a:ext>
                </a:extLst>
              </p14:cNvPr>
              <p14:cNvContentPartPr/>
              <p14:nvPr/>
            </p14:nvContentPartPr>
            <p14:xfrm>
              <a:off x="1420221" y="3173211"/>
              <a:ext cx="314640" cy="184680"/>
            </p14:xfrm>
          </p:contentPart>
        </mc:Choice>
        <mc:Fallback>
          <p:pic>
            <p:nvPicPr>
              <p:cNvPr id="50" name="Ink 49">
                <a:extLst>
                  <a:ext uri="{FF2B5EF4-FFF2-40B4-BE49-F238E27FC236}">
                    <a16:creationId xmlns:a16="http://schemas.microsoft.com/office/drawing/2014/main" id="{C5180198-694F-467A-AA7B-7EFEDFDF255B}"/>
                  </a:ext>
                </a:extLst>
              </p:cNvPr>
              <p:cNvPicPr/>
              <p:nvPr/>
            </p:nvPicPr>
            <p:blipFill>
              <a:blip r:embed="rId18"/>
              <a:stretch>
                <a:fillRect/>
              </a:stretch>
            </p:blipFill>
            <p:spPr>
              <a:xfrm>
                <a:off x="1411221" y="3164211"/>
                <a:ext cx="332280" cy="20232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51" name="Ink 50">
                <a:extLst>
                  <a:ext uri="{FF2B5EF4-FFF2-40B4-BE49-F238E27FC236}">
                    <a16:creationId xmlns:a16="http://schemas.microsoft.com/office/drawing/2014/main" id="{C240D1D5-94AE-44CB-B725-CFD0B3247572}"/>
                  </a:ext>
                </a:extLst>
              </p14:cNvPr>
              <p14:cNvContentPartPr/>
              <p14:nvPr/>
            </p14:nvContentPartPr>
            <p14:xfrm>
              <a:off x="4413981" y="2892771"/>
              <a:ext cx="262080" cy="156600"/>
            </p14:xfrm>
          </p:contentPart>
        </mc:Choice>
        <mc:Fallback>
          <p:pic>
            <p:nvPicPr>
              <p:cNvPr id="51" name="Ink 50">
                <a:extLst>
                  <a:ext uri="{FF2B5EF4-FFF2-40B4-BE49-F238E27FC236}">
                    <a16:creationId xmlns:a16="http://schemas.microsoft.com/office/drawing/2014/main" id="{C240D1D5-94AE-44CB-B725-CFD0B3247572}"/>
                  </a:ext>
                </a:extLst>
              </p:cNvPr>
              <p:cNvPicPr/>
              <p:nvPr/>
            </p:nvPicPr>
            <p:blipFill>
              <a:blip r:embed="rId20"/>
              <a:stretch>
                <a:fillRect/>
              </a:stretch>
            </p:blipFill>
            <p:spPr>
              <a:xfrm>
                <a:off x="4404981" y="2883771"/>
                <a:ext cx="279720" cy="17424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52" name="Ink 51">
                <a:extLst>
                  <a:ext uri="{FF2B5EF4-FFF2-40B4-BE49-F238E27FC236}">
                    <a16:creationId xmlns:a16="http://schemas.microsoft.com/office/drawing/2014/main" id="{7D131298-F4F9-4418-84CE-C2A50DAE8626}"/>
                  </a:ext>
                </a:extLst>
              </p14:cNvPr>
              <p14:cNvContentPartPr/>
              <p14:nvPr/>
            </p14:nvContentPartPr>
            <p14:xfrm>
              <a:off x="1022781" y="4378131"/>
              <a:ext cx="138960" cy="200160"/>
            </p14:xfrm>
          </p:contentPart>
        </mc:Choice>
        <mc:Fallback>
          <p:pic>
            <p:nvPicPr>
              <p:cNvPr id="52" name="Ink 51">
                <a:extLst>
                  <a:ext uri="{FF2B5EF4-FFF2-40B4-BE49-F238E27FC236}">
                    <a16:creationId xmlns:a16="http://schemas.microsoft.com/office/drawing/2014/main" id="{7D131298-F4F9-4418-84CE-C2A50DAE8626}"/>
                  </a:ext>
                </a:extLst>
              </p:cNvPr>
              <p:cNvPicPr/>
              <p:nvPr/>
            </p:nvPicPr>
            <p:blipFill>
              <a:blip r:embed="rId22"/>
              <a:stretch>
                <a:fillRect/>
              </a:stretch>
            </p:blipFill>
            <p:spPr>
              <a:xfrm>
                <a:off x="1013781" y="4369131"/>
                <a:ext cx="156600" cy="217800"/>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53" name="Ink 52">
                <a:extLst>
                  <a:ext uri="{FF2B5EF4-FFF2-40B4-BE49-F238E27FC236}">
                    <a16:creationId xmlns:a16="http://schemas.microsoft.com/office/drawing/2014/main" id="{9EB38AF5-9DF5-4C80-B7C9-0599A1622645}"/>
                  </a:ext>
                </a:extLst>
              </p14:cNvPr>
              <p14:cNvContentPartPr/>
              <p14:nvPr/>
            </p14:nvContentPartPr>
            <p14:xfrm>
              <a:off x="2361981" y="4302891"/>
              <a:ext cx="360" cy="360"/>
            </p14:xfrm>
          </p:contentPart>
        </mc:Choice>
        <mc:Fallback>
          <p:pic>
            <p:nvPicPr>
              <p:cNvPr id="53" name="Ink 52">
                <a:extLst>
                  <a:ext uri="{FF2B5EF4-FFF2-40B4-BE49-F238E27FC236}">
                    <a16:creationId xmlns:a16="http://schemas.microsoft.com/office/drawing/2014/main" id="{9EB38AF5-9DF5-4C80-B7C9-0599A1622645}"/>
                  </a:ext>
                </a:extLst>
              </p:cNvPr>
              <p:cNvPicPr/>
              <p:nvPr/>
            </p:nvPicPr>
            <p:blipFill>
              <a:blip r:embed="rId24"/>
              <a:stretch>
                <a:fillRect/>
              </a:stretch>
            </p:blipFill>
            <p:spPr>
              <a:xfrm>
                <a:off x="2352981" y="4293891"/>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54" name="Ink 53">
                <a:extLst>
                  <a:ext uri="{FF2B5EF4-FFF2-40B4-BE49-F238E27FC236}">
                    <a16:creationId xmlns:a16="http://schemas.microsoft.com/office/drawing/2014/main" id="{5BD91FB3-FFE1-4D72-BAC7-C44004A7E0FA}"/>
                  </a:ext>
                </a:extLst>
              </p14:cNvPr>
              <p14:cNvContentPartPr/>
              <p14:nvPr/>
            </p14:nvContentPartPr>
            <p14:xfrm>
              <a:off x="2463501" y="4119651"/>
              <a:ext cx="344520" cy="136440"/>
            </p14:xfrm>
          </p:contentPart>
        </mc:Choice>
        <mc:Fallback>
          <p:pic>
            <p:nvPicPr>
              <p:cNvPr id="54" name="Ink 53">
                <a:extLst>
                  <a:ext uri="{FF2B5EF4-FFF2-40B4-BE49-F238E27FC236}">
                    <a16:creationId xmlns:a16="http://schemas.microsoft.com/office/drawing/2014/main" id="{5BD91FB3-FFE1-4D72-BAC7-C44004A7E0FA}"/>
                  </a:ext>
                </a:extLst>
              </p:cNvPr>
              <p:cNvPicPr/>
              <p:nvPr/>
            </p:nvPicPr>
            <p:blipFill>
              <a:blip r:embed="rId26"/>
              <a:stretch>
                <a:fillRect/>
              </a:stretch>
            </p:blipFill>
            <p:spPr>
              <a:xfrm>
                <a:off x="2454501" y="4110651"/>
                <a:ext cx="362160" cy="154080"/>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56" name="Ink 55">
                <a:extLst>
                  <a:ext uri="{FF2B5EF4-FFF2-40B4-BE49-F238E27FC236}">
                    <a16:creationId xmlns:a16="http://schemas.microsoft.com/office/drawing/2014/main" id="{A925276B-00E2-4ECD-B036-0E8669749EF2}"/>
                  </a:ext>
                </a:extLst>
              </p14:cNvPr>
              <p14:cNvContentPartPr/>
              <p14:nvPr/>
            </p14:nvContentPartPr>
            <p14:xfrm>
              <a:off x="3219861" y="4095171"/>
              <a:ext cx="145440" cy="137160"/>
            </p14:xfrm>
          </p:contentPart>
        </mc:Choice>
        <mc:Fallback>
          <p:pic>
            <p:nvPicPr>
              <p:cNvPr id="56" name="Ink 55">
                <a:extLst>
                  <a:ext uri="{FF2B5EF4-FFF2-40B4-BE49-F238E27FC236}">
                    <a16:creationId xmlns:a16="http://schemas.microsoft.com/office/drawing/2014/main" id="{A925276B-00E2-4ECD-B036-0E8669749EF2}"/>
                  </a:ext>
                </a:extLst>
              </p:cNvPr>
              <p:cNvPicPr/>
              <p:nvPr/>
            </p:nvPicPr>
            <p:blipFill>
              <a:blip r:embed="rId28"/>
              <a:stretch>
                <a:fillRect/>
              </a:stretch>
            </p:blipFill>
            <p:spPr>
              <a:xfrm>
                <a:off x="3210861" y="4086171"/>
                <a:ext cx="163080" cy="154800"/>
              </a:xfrm>
              <a:prstGeom prst="rect">
                <a:avLst/>
              </a:prstGeom>
            </p:spPr>
          </p:pic>
        </mc:Fallback>
      </mc:AlternateContent>
      <mc:AlternateContent xmlns:mc="http://schemas.openxmlformats.org/markup-compatibility/2006">
        <mc:Choice xmlns:p14="http://schemas.microsoft.com/office/powerpoint/2010/main" Requires="p14">
          <p:contentPart p14:bwMode="auto" r:id="rId29">
            <p14:nvContentPartPr>
              <p14:cNvPr id="59" name="Ink 58">
                <a:extLst>
                  <a:ext uri="{FF2B5EF4-FFF2-40B4-BE49-F238E27FC236}">
                    <a16:creationId xmlns:a16="http://schemas.microsoft.com/office/drawing/2014/main" id="{B1B9326F-55DF-4D42-BFB0-D692A5D66495}"/>
                  </a:ext>
                </a:extLst>
              </p14:cNvPr>
              <p14:cNvContentPartPr/>
              <p14:nvPr/>
            </p14:nvContentPartPr>
            <p14:xfrm>
              <a:off x="1140501" y="5936931"/>
              <a:ext cx="138960" cy="110160"/>
            </p14:xfrm>
          </p:contentPart>
        </mc:Choice>
        <mc:Fallback>
          <p:pic>
            <p:nvPicPr>
              <p:cNvPr id="59" name="Ink 58">
                <a:extLst>
                  <a:ext uri="{FF2B5EF4-FFF2-40B4-BE49-F238E27FC236}">
                    <a16:creationId xmlns:a16="http://schemas.microsoft.com/office/drawing/2014/main" id="{B1B9326F-55DF-4D42-BFB0-D692A5D66495}"/>
                  </a:ext>
                </a:extLst>
              </p:cNvPr>
              <p:cNvPicPr/>
              <p:nvPr/>
            </p:nvPicPr>
            <p:blipFill>
              <a:blip r:embed="rId30"/>
              <a:stretch>
                <a:fillRect/>
              </a:stretch>
            </p:blipFill>
            <p:spPr>
              <a:xfrm>
                <a:off x="1131501" y="5927931"/>
                <a:ext cx="156600" cy="127800"/>
              </a:xfrm>
              <a:prstGeom prst="rect">
                <a:avLst/>
              </a:prstGeom>
            </p:spPr>
          </p:pic>
        </mc:Fallback>
      </mc:AlternateContent>
      <mc:AlternateContent xmlns:mc="http://schemas.openxmlformats.org/markup-compatibility/2006">
        <mc:Choice xmlns:p14="http://schemas.microsoft.com/office/powerpoint/2010/main" Requires="p14">
          <p:contentPart p14:bwMode="auto" r:id="rId31">
            <p14:nvContentPartPr>
              <p14:cNvPr id="60" name="Ink 59">
                <a:extLst>
                  <a:ext uri="{FF2B5EF4-FFF2-40B4-BE49-F238E27FC236}">
                    <a16:creationId xmlns:a16="http://schemas.microsoft.com/office/drawing/2014/main" id="{FA1C0E0C-DD3D-4EC5-8392-84319C1B8B93}"/>
                  </a:ext>
                </a:extLst>
              </p14:cNvPr>
              <p14:cNvContentPartPr/>
              <p14:nvPr/>
            </p14:nvContentPartPr>
            <p14:xfrm>
              <a:off x="1876701" y="5981571"/>
              <a:ext cx="156600" cy="120960"/>
            </p14:xfrm>
          </p:contentPart>
        </mc:Choice>
        <mc:Fallback>
          <p:pic>
            <p:nvPicPr>
              <p:cNvPr id="60" name="Ink 59">
                <a:extLst>
                  <a:ext uri="{FF2B5EF4-FFF2-40B4-BE49-F238E27FC236}">
                    <a16:creationId xmlns:a16="http://schemas.microsoft.com/office/drawing/2014/main" id="{FA1C0E0C-DD3D-4EC5-8392-84319C1B8B93}"/>
                  </a:ext>
                </a:extLst>
              </p:cNvPr>
              <p:cNvPicPr/>
              <p:nvPr/>
            </p:nvPicPr>
            <p:blipFill>
              <a:blip r:embed="rId32"/>
              <a:stretch>
                <a:fillRect/>
              </a:stretch>
            </p:blipFill>
            <p:spPr>
              <a:xfrm>
                <a:off x="1867701" y="5972571"/>
                <a:ext cx="174240" cy="138600"/>
              </a:xfrm>
              <a:prstGeom prst="rect">
                <a:avLst/>
              </a:prstGeom>
            </p:spPr>
          </p:pic>
        </mc:Fallback>
      </mc:AlternateContent>
      <mc:AlternateContent xmlns:mc="http://schemas.openxmlformats.org/markup-compatibility/2006">
        <mc:Choice xmlns:p14="http://schemas.microsoft.com/office/powerpoint/2010/main" Requires="p14">
          <p:contentPart p14:bwMode="auto" r:id="rId33">
            <p14:nvContentPartPr>
              <p14:cNvPr id="61" name="Ink 60">
                <a:extLst>
                  <a:ext uri="{FF2B5EF4-FFF2-40B4-BE49-F238E27FC236}">
                    <a16:creationId xmlns:a16="http://schemas.microsoft.com/office/drawing/2014/main" id="{6648109A-08D8-4B40-BE37-28F700867EF7}"/>
                  </a:ext>
                </a:extLst>
              </p14:cNvPr>
              <p14:cNvContentPartPr/>
              <p14:nvPr/>
            </p14:nvContentPartPr>
            <p14:xfrm>
              <a:off x="2970021" y="5868531"/>
              <a:ext cx="152280" cy="112680"/>
            </p14:xfrm>
          </p:contentPart>
        </mc:Choice>
        <mc:Fallback>
          <p:pic>
            <p:nvPicPr>
              <p:cNvPr id="61" name="Ink 60">
                <a:extLst>
                  <a:ext uri="{FF2B5EF4-FFF2-40B4-BE49-F238E27FC236}">
                    <a16:creationId xmlns:a16="http://schemas.microsoft.com/office/drawing/2014/main" id="{6648109A-08D8-4B40-BE37-28F700867EF7}"/>
                  </a:ext>
                </a:extLst>
              </p:cNvPr>
              <p:cNvPicPr/>
              <p:nvPr/>
            </p:nvPicPr>
            <p:blipFill>
              <a:blip r:embed="rId34"/>
              <a:stretch>
                <a:fillRect/>
              </a:stretch>
            </p:blipFill>
            <p:spPr>
              <a:xfrm>
                <a:off x="2961021" y="5859531"/>
                <a:ext cx="169920" cy="130320"/>
              </a:xfrm>
              <a:prstGeom prst="rect">
                <a:avLst/>
              </a:prstGeom>
            </p:spPr>
          </p:pic>
        </mc:Fallback>
      </mc:AlternateContent>
      <mc:AlternateContent xmlns:mc="http://schemas.openxmlformats.org/markup-compatibility/2006">
        <mc:Choice xmlns:p14="http://schemas.microsoft.com/office/powerpoint/2010/main" Requires="p14">
          <p:contentPart p14:bwMode="auto" r:id="rId35">
            <p14:nvContentPartPr>
              <p14:cNvPr id="62" name="Ink 61">
                <a:extLst>
                  <a:ext uri="{FF2B5EF4-FFF2-40B4-BE49-F238E27FC236}">
                    <a16:creationId xmlns:a16="http://schemas.microsoft.com/office/drawing/2014/main" id="{BA76F149-7142-469E-8BBD-3F4D813EA727}"/>
                  </a:ext>
                </a:extLst>
              </p14:cNvPr>
              <p14:cNvContentPartPr/>
              <p14:nvPr/>
            </p14:nvContentPartPr>
            <p14:xfrm>
              <a:off x="4029501" y="5937291"/>
              <a:ext cx="227880" cy="88920"/>
            </p14:xfrm>
          </p:contentPart>
        </mc:Choice>
        <mc:Fallback>
          <p:pic>
            <p:nvPicPr>
              <p:cNvPr id="62" name="Ink 61">
                <a:extLst>
                  <a:ext uri="{FF2B5EF4-FFF2-40B4-BE49-F238E27FC236}">
                    <a16:creationId xmlns:a16="http://schemas.microsoft.com/office/drawing/2014/main" id="{BA76F149-7142-469E-8BBD-3F4D813EA727}"/>
                  </a:ext>
                </a:extLst>
              </p:cNvPr>
              <p:cNvPicPr/>
              <p:nvPr/>
            </p:nvPicPr>
            <p:blipFill>
              <a:blip r:embed="rId36"/>
              <a:stretch>
                <a:fillRect/>
              </a:stretch>
            </p:blipFill>
            <p:spPr>
              <a:xfrm>
                <a:off x="4020501" y="5928291"/>
                <a:ext cx="245520" cy="106560"/>
              </a:xfrm>
              <a:prstGeom prst="rect">
                <a:avLst/>
              </a:prstGeom>
            </p:spPr>
          </p:pic>
        </mc:Fallback>
      </mc:AlternateContent>
      <mc:AlternateContent xmlns:mc="http://schemas.openxmlformats.org/markup-compatibility/2006">
        <mc:Choice xmlns:p14="http://schemas.microsoft.com/office/powerpoint/2010/main" Requires="p14">
          <p:contentPart p14:bwMode="auto" r:id="rId37">
            <p14:nvContentPartPr>
              <p14:cNvPr id="63" name="Ink 62">
                <a:extLst>
                  <a:ext uri="{FF2B5EF4-FFF2-40B4-BE49-F238E27FC236}">
                    <a16:creationId xmlns:a16="http://schemas.microsoft.com/office/drawing/2014/main" id="{FEAF378F-7A78-4069-851F-2CE2CB53A575}"/>
                  </a:ext>
                </a:extLst>
              </p14:cNvPr>
              <p14:cNvContentPartPr/>
              <p14:nvPr/>
            </p14:nvContentPartPr>
            <p14:xfrm>
              <a:off x="7679541" y="2498931"/>
              <a:ext cx="16560" cy="185760"/>
            </p14:xfrm>
          </p:contentPart>
        </mc:Choice>
        <mc:Fallback>
          <p:pic>
            <p:nvPicPr>
              <p:cNvPr id="63" name="Ink 62">
                <a:extLst>
                  <a:ext uri="{FF2B5EF4-FFF2-40B4-BE49-F238E27FC236}">
                    <a16:creationId xmlns:a16="http://schemas.microsoft.com/office/drawing/2014/main" id="{FEAF378F-7A78-4069-851F-2CE2CB53A575}"/>
                  </a:ext>
                </a:extLst>
              </p:cNvPr>
              <p:cNvPicPr/>
              <p:nvPr/>
            </p:nvPicPr>
            <p:blipFill>
              <a:blip r:embed="rId38"/>
              <a:stretch>
                <a:fillRect/>
              </a:stretch>
            </p:blipFill>
            <p:spPr>
              <a:xfrm>
                <a:off x="7670541" y="2489931"/>
                <a:ext cx="34200" cy="203400"/>
              </a:xfrm>
              <a:prstGeom prst="rect">
                <a:avLst/>
              </a:prstGeom>
            </p:spPr>
          </p:pic>
        </mc:Fallback>
      </mc:AlternateContent>
      <mc:AlternateContent xmlns:mc="http://schemas.openxmlformats.org/markup-compatibility/2006">
        <mc:Choice xmlns:p14="http://schemas.microsoft.com/office/powerpoint/2010/main" Requires="p14">
          <p:contentPart p14:bwMode="auto" r:id="rId39">
            <p14:nvContentPartPr>
              <p14:cNvPr id="64" name="Ink 63">
                <a:extLst>
                  <a:ext uri="{FF2B5EF4-FFF2-40B4-BE49-F238E27FC236}">
                    <a16:creationId xmlns:a16="http://schemas.microsoft.com/office/drawing/2014/main" id="{6C57B164-726A-4103-B418-9182D3389820}"/>
                  </a:ext>
                </a:extLst>
              </p14:cNvPr>
              <p14:cNvContentPartPr/>
              <p14:nvPr/>
            </p14:nvContentPartPr>
            <p14:xfrm>
              <a:off x="6730221" y="3495771"/>
              <a:ext cx="23040" cy="141480"/>
            </p14:xfrm>
          </p:contentPart>
        </mc:Choice>
        <mc:Fallback>
          <p:pic>
            <p:nvPicPr>
              <p:cNvPr id="64" name="Ink 63">
                <a:extLst>
                  <a:ext uri="{FF2B5EF4-FFF2-40B4-BE49-F238E27FC236}">
                    <a16:creationId xmlns:a16="http://schemas.microsoft.com/office/drawing/2014/main" id="{6C57B164-726A-4103-B418-9182D3389820}"/>
                  </a:ext>
                </a:extLst>
              </p:cNvPr>
              <p:cNvPicPr/>
              <p:nvPr/>
            </p:nvPicPr>
            <p:blipFill>
              <a:blip r:embed="rId40"/>
              <a:stretch>
                <a:fillRect/>
              </a:stretch>
            </p:blipFill>
            <p:spPr>
              <a:xfrm>
                <a:off x="6721221" y="3486771"/>
                <a:ext cx="40680" cy="159120"/>
              </a:xfrm>
              <a:prstGeom prst="rect">
                <a:avLst/>
              </a:prstGeom>
            </p:spPr>
          </p:pic>
        </mc:Fallback>
      </mc:AlternateContent>
      <mc:AlternateContent xmlns:mc="http://schemas.openxmlformats.org/markup-compatibility/2006">
        <mc:Choice xmlns:p14="http://schemas.microsoft.com/office/powerpoint/2010/main" Requires="p14">
          <p:contentPart p14:bwMode="auto" r:id="rId41">
            <p14:nvContentPartPr>
              <p14:cNvPr id="67" name="Ink 66">
                <a:extLst>
                  <a:ext uri="{FF2B5EF4-FFF2-40B4-BE49-F238E27FC236}">
                    <a16:creationId xmlns:a16="http://schemas.microsoft.com/office/drawing/2014/main" id="{8FEFC76C-E16F-4753-8971-5716DC4AFB59}"/>
                  </a:ext>
                </a:extLst>
              </p14:cNvPr>
              <p14:cNvContentPartPr/>
              <p14:nvPr/>
            </p14:nvContentPartPr>
            <p14:xfrm>
              <a:off x="9750621" y="2551491"/>
              <a:ext cx="267840" cy="181080"/>
            </p14:xfrm>
          </p:contentPart>
        </mc:Choice>
        <mc:Fallback>
          <p:pic>
            <p:nvPicPr>
              <p:cNvPr id="67" name="Ink 66">
                <a:extLst>
                  <a:ext uri="{FF2B5EF4-FFF2-40B4-BE49-F238E27FC236}">
                    <a16:creationId xmlns:a16="http://schemas.microsoft.com/office/drawing/2014/main" id="{8FEFC76C-E16F-4753-8971-5716DC4AFB59}"/>
                  </a:ext>
                </a:extLst>
              </p:cNvPr>
              <p:cNvPicPr/>
              <p:nvPr/>
            </p:nvPicPr>
            <p:blipFill>
              <a:blip r:embed="rId42"/>
              <a:stretch>
                <a:fillRect/>
              </a:stretch>
            </p:blipFill>
            <p:spPr>
              <a:xfrm>
                <a:off x="9741621" y="2542491"/>
                <a:ext cx="285480" cy="198720"/>
              </a:xfrm>
              <a:prstGeom prst="rect">
                <a:avLst/>
              </a:prstGeom>
            </p:spPr>
          </p:pic>
        </mc:Fallback>
      </mc:AlternateContent>
      <mc:AlternateContent xmlns:mc="http://schemas.openxmlformats.org/markup-compatibility/2006">
        <mc:Choice xmlns:p14="http://schemas.microsoft.com/office/powerpoint/2010/main" Requires="p14">
          <p:contentPart p14:bwMode="auto" r:id="rId43">
            <p14:nvContentPartPr>
              <p14:cNvPr id="68" name="Ink 67">
                <a:extLst>
                  <a:ext uri="{FF2B5EF4-FFF2-40B4-BE49-F238E27FC236}">
                    <a16:creationId xmlns:a16="http://schemas.microsoft.com/office/drawing/2014/main" id="{FECED146-1BBA-4015-AA72-D1CC34067C79}"/>
                  </a:ext>
                </a:extLst>
              </p14:cNvPr>
              <p14:cNvContentPartPr/>
              <p14:nvPr/>
            </p14:nvContentPartPr>
            <p14:xfrm>
              <a:off x="9420141" y="3543651"/>
              <a:ext cx="34920" cy="174240"/>
            </p14:xfrm>
          </p:contentPart>
        </mc:Choice>
        <mc:Fallback>
          <p:pic>
            <p:nvPicPr>
              <p:cNvPr id="68" name="Ink 67">
                <a:extLst>
                  <a:ext uri="{FF2B5EF4-FFF2-40B4-BE49-F238E27FC236}">
                    <a16:creationId xmlns:a16="http://schemas.microsoft.com/office/drawing/2014/main" id="{FECED146-1BBA-4015-AA72-D1CC34067C79}"/>
                  </a:ext>
                </a:extLst>
              </p:cNvPr>
              <p:cNvPicPr/>
              <p:nvPr/>
            </p:nvPicPr>
            <p:blipFill>
              <a:blip r:embed="rId44"/>
              <a:stretch>
                <a:fillRect/>
              </a:stretch>
            </p:blipFill>
            <p:spPr>
              <a:xfrm>
                <a:off x="9411141" y="3534651"/>
                <a:ext cx="52560" cy="191880"/>
              </a:xfrm>
              <a:prstGeom prst="rect">
                <a:avLst/>
              </a:prstGeom>
            </p:spPr>
          </p:pic>
        </mc:Fallback>
      </mc:AlternateContent>
      <mc:AlternateContent xmlns:mc="http://schemas.openxmlformats.org/markup-compatibility/2006">
        <mc:Choice xmlns:p14="http://schemas.microsoft.com/office/powerpoint/2010/main" Requires="p14">
          <p:contentPart p14:bwMode="auto" r:id="rId45">
            <p14:nvContentPartPr>
              <p14:cNvPr id="69" name="Ink 68">
                <a:extLst>
                  <a:ext uri="{FF2B5EF4-FFF2-40B4-BE49-F238E27FC236}">
                    <a16:creationId xmlns:a16="http://schemas.microsoft.com/office/drawing/2014/main" id="{6DA5B763-7B4A-4C2E-878D-DB7531BFAEB4}"/>
                  </a:ext>
                </a:extLst>
              </p14:cNvPr>
              <p14:cNvContentPartPr/>
              <p14:nvPr/>
            </p14:nvContentPartPr>
            <p14:xfrm>
              <a:off x="11066421" y="3517731"/>
              <a:ext cx="16560" cy="166320"/>
            </p14:xfrm>
          </p:contentPart>
        </mc:Choice>
        <mc:Fallback>
          <p:pic>
            <p:nvPicPr>
              <p:cNvPr id="69" name="Ink 68">
                <a:extLst>
                  <a:ext uri="{FF2B5EF4-FFF2-40B4-BE49-F238E27FC236}">
                    <a16:creationId xmlns:a16="http://schemas.microsoft.com/office/drawing/2014/main" id="{6DA5B763-7B4A-4C2E-878D-DB7531BFAEB4}"/>
                  </a:ext>
                </a:extLst>
              </p:cNvPr>
              <p:cNvPicPr/>
              <p:nvPr/>
            </p:nvPicPr>
            <p:blipFill>
              <a:blip r:embed="rId46"/>
              <a:stretch>
                <a:fillRect/>
              </a:stretch>
            </p:blipFill>
            <p:spPr>
              <a:xfrm>
                <a:off x="11057421" y="3508731"/>
                <a:ext cx="34200" cy="183960"/>
              </a:xfrm>
              <a:prstGeom prst="rect">
                <a:avLst/>
              </a:prstGeom>
            </p:spPr>
          </p:pic>
        </mc:Fallback>
      </mc:AlternateContent>
      <mc:AlternateContent xmlns:mc="http://schemas.openxmlformats.org/markup-compatibility/2006">
        <mc:Choice xmlns:p14="http://schemas.microsoft.com/office/powerpoint/2010/main" Requires="p14">
          <p:contentPart p14:bwMode="auto" r:id="rId47">
            <p14:nvContentPartPr>
              <p14:cNvPr id="71" name="Ink 70">
                <a:extLst>
                  <a:ext uri="{FF2B5EF4-FFF2-40B4-BE49-F238E27FC236}">
                    <a16:creationId xmlns:a16="http://schemas.microsoft.com/office/drawing/2014/main" id="{3275FB23-3231-4C1E-86BD-98A02DC59E98}"/>
                  </a:ext>
                </a:extLst>
              </p14:cNvPr>
              <p14:cNvContentPartPr/>
              <p14:nvPr/>
            </p14:nvContentPartPr>
            <p14:xfrm>
              <a:off x="11500941" y="4273011"/>
              <a:ext cx="132840" cy="97200"/>
            </p14:xfrm>
          </p:contentPart>
        </mc:Choice>
        <mc:Fallback>
          <p:pic>
            <p:nvPicPr>
              <p:cNvPr id="71" name="Ink 70">
                <a:extLst>
                  <a:ext uri="{FF2B5EF4-FFF2-40B4-BE49-F238E27FC236}">
                    <a16:creationId xmlns:a16="http://schemas.microsoft.com/office/drawing/2014/main" id="{3275FB23-3231-4C1E-86BD-98A02DC59E98}"/>
                  </a:ext>
                </a:extLst>
              </p:cNvPr>
              <p:cNvPicPr/>
              <p:nvPr/>
            </p:nvPicPr>
            <p:blipFill>
              <a:blip r:embed="rId48"/>
              <a:stretch>
                <a:fillRect/>
              </a:stretch>
            </p:blipFill>
            <p:spPr>
              <a:xfrm>
                <a:off x="11491941" y="4264011"/>
                <a:ext cx="150480" cy="114840"/>
              </a:xfrm>
              <a:prstGeom prst="rect">
                <a:avLst/>
              </a:prstGeom>
            </p:spPr>
          </p:pic>
        </mc:Fallback>
      </mc:AlternateContent>
      <mc:AlternateContent xmlns:mc="http://schemas.openxmlformats.org/markup-compatibility/2006">
        <mc:Choice xmlns:p14="http://schemas.microsoft.com/office/powerpoint/2010/main" Requires="p14">
          <p:contentPart p14:bwMode="auto" r:id="rId49">
            <p14:nvContentPartPr>
              <p14:cNvPr id="72" name="Ink 71">
                <a:extLst>
                  <a:ext uri="{FF2B5EF4-FFF2-40B4-BE49-F238E27FC236}">
                    <a16:creationId xmlns:a16="http://schemas.microsoft.com/office/drawing/2014/main" id="{2304036C-1DD8-4467-83EA-BFEDB3056A5B}"/>
                  </a:ext>
                </a:extLst>
              </p14:cNvPr>
              <p14:cNvContentPartPr/>
              <p14:nvPr/>
            </p14:nvContentPartPr>
            <p14:xfrm>
              <a:off x="4917621" y="4030371"/>
              <a:ext cx="4754160" cy="2161440"/>
            </p14:xfrm>
          </p:contentPart>
        </mc:Choice>
        <mc:Fallback>
          <p:pic>
            <p:nvPicPr>
              <p:cNvPr id="72" name="Ink 71">
                <a:extLst>
                  <a:ext uri="{FF2B5EF4-FFF2-40B4-BE49-F238E27FC236}">
                    <a16:creationId xmlns:a16="http://schemas.microsoft.com/office/drawing/2014/main" id="{2304036C-1DD8-4467-83EA-BFEDB3056A5B}"/>
                  </a:ext>
                </a:extLst>
              </p:cNvPr>
              <p:cNvPicPr/>
              <p:nvPr/>
            </p:nvPicPr>
            <p:blipFill>
              <a:blip r:embed="rId50"/>
              <a:stretch>
                <a:fillRect/>
              </a:stretch>
            </p:blipFill>
            <p:spPr>
              <a:xfrm>
                <a:off x="4908621" y="4021371"/>
                <a:ext cx="4771800" cy="2179080"/>
              </a:xfrm>
              <a:prstGeom prst="rect">
                <a:avLst/>
              </a:prstGeom>
            </p:spPr>
          </p:pic>
        </mc:Fallback>
      </mc:AlternateContent>
    </p:spTree>
    <p:extLst>
      <p:ext uri="{BB962C8B-B14F-4D97-AF65-F5344CB8AC3E}">
        <p14:creationId xmlns:p14="http://schemas.microsoft.com/office/powerpoint/2010/main" val="32091767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12DE9-A157-4B7A-9E58-873D4A034B11}"/>
              </a:ext>
            </a:extLst>
          </p:cNvPr>
          <p:cNvSpPr>
            <a:spLocks noGrp="1"/>
          </p:cNvSpPr>
          <p:nvPr>
            <p:ph type="title"/>
          </p:nvPr>
        </p:nvSpPr>
        <p:spPr/>
        <p:txBody>
          <a:bodyPr/>
          <a:lstStyle/>
          <a:p>
            <a:r>
              <a:rPr lang="en-IN" dirty="0"/>
              <a:t>Implementation</a:t>
            </a:r>
          </a:p>
        </p:txBody>
      </p:sp>
      <p:sp>
        <p:nvSpPr>
          <p:cNvPr id="4" name="TextBox 3">
            <a:extLst>
              <a:ext uri="{FF2B5EF4-FFF2-40B4-BE49-F238E27FC236}">
                <a16:creationId xmlns:a16="http://schemas.microsoft.com/office/drawing/2014/main" id="{656C644A-1CED-47FC-8A4F-C2319C302233}"/>
              </a:ext>
            </a:extLst>
          </p:cNvPr>
          <p:cNvSpPr txBox="1"/>
          <p:nvPr/>
        </p:nvSpPr>
        <p:spPr>
          <a:xfrm>
            <a:off x="1887793" y="1383684"/>
            <a:ext cx="9542206" cy="3416320"/>
          </a:xfrm>
          <a:prstGeom prst="rect">
            <a:avLst/>
          </a:prstGeom>
          <a:noFill/>
        </p:spPr>
        <p:txBody>
          <a:bodyPr wrap="square" rtlCol="0">
            <a:spAutoFit/>
          </a:bodyPr>
          <a:lstStyle/>
          <a:p>
            <a:r>
              <a:rPr lang="en-IN" dirty="0"/>
              <a:t>We can implement Binary Trees using:</a:t>
            </a:r>
          </a:p>
          <a:p>
            <a:pPr marL="342900" indent="-342900">
              <a:buAutoNum type="alphaLcParenR"/>
            </a:pPr>
            <a:r>
              <a:rPr lang="en-IN" dirty="0"/>
              <a:t>Dynamically created nodes</a:t>
            </a:r>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r>
              <a:rPr lang="en-IN" dirty="0"/>
              <a:t>b)    Arrays</a:t>
            </a:r>
          </a:p>
          <a:p>
            <a:endParaRPr lang="en-IN" dirty="0"/>
          </a:p>
        </p:txBody>
      </p:sp>
      <p:pic>
        <p:nvPicPr>
          <p:cNvPr id="5" name="Picture 4">
            <a:extLst>
              <a:ext uri="{FF2B5EF4-FFF2-40B4-BE49-F238E27FC236}">
                <a16:creationId xmlns:a16="http://schemas.microsoft.com/office/drawing/2014/main" id="{D7E3B08F-F73A-4882-AF86-D7D25FA4F934}"/>
              </a:ext>
            </a:extLst>
          </p:cNvPr>
          <p:cNvPicPr>
            <a:picLocks noChangeAspect="1"/>
          </p:cNvPicPr>
          <p:nvPr/>
        </p:nvPicPr>
        <p:blipFill>
          <a:blip r:embed="rId2"/>
          <a:stretch>
            <a:fillRect/>
          </a:stretch>
        </p:blipFill>
        <p:spPr>
          <a:xfrm>
            <a:off x="3431278" y="4571084"/>
            <a:ext cx="4667901" cy="1133633"/>
          </a:xfrm>
          <a:prstGeom prst="rect">
            <a:avLst/>
          </a:prstGeom>
        </p:spPr>
      </p:pic>
      <p:sp>
        <p:nvSpPr>
          <p:cNvPr id="6" name="TextBox 5">
            <a:extLst>
              <a:ext uri="{FF2B5EF4-FFF2-40B4-BE49-F238E27FC236}">
                <a16:creationId xmlns:a16="http://schemas.microsoft.com/office/drawing/2014/main" id="{783616F0-650F-4E99-A123-7056AADC1CF5}"/>
              </a:ext>
            </a:extLst>
          </p:cNvPr>
          <p:cNvSpPr txBox="1"/>
          <p:nvPr/>
        </p:nvSpPr>
        <p:spPr>
          <a:xfrm>
            <a:off x="5212025" y="5672527"/>
            <a:ext cx="2893741" cy="1200329"/>
          </a:xfrm>
          <a:prstGeom prst="rect">
            <a:avLst/>
          </a:prstGeom>
          <a:noFill/>
        </p:spPr>
        <p:txBody>
          <a:bodyPr wrap="none" rtlCol="0">
            <a:spAutoFit/>
          </a:bodyPr>
          <a:lstStyle/>
          <a:p>
            <a:r>
              <a:rPr lang="en-IN" dirty="0"/>
              <a:t>For node at index i:</a:t>
            </a:r>
          </a:p>
          <a:p>
            <a:r>
              <a:rPr lang="en-IN" dirty="0"/>
              <a:t>Left-child-index: 2i+1</a:t>
            </a:r>
          </a:p>
          <a:p>
            <a:r>
              <a:rPr lang="en-IN" dirty="0"/>
              <a:t>Right-child-index: 2i+2</a:t>
            </a:r>
          </a:p>
          <a:p>
            <a:r>
              <a:rPr lang="en-IN" dirty="0"/>
              <a:t>Parent = (Child – 1)/2</a:t>
            </a:r>
          </a:p>
        </p:txBody>
      </p:sp>
      <p:pic>
        <p:nvPicPr>
          <p:cNvPr id="7" name="Picture 6">
            <a:extLst>
              <a:ext uri="{FF2B5EF4-FFF2-40B4-BE49-F238E27FC236}">
                <a16:creationId xmlns:a16="http://schemas.microsoft.com/office/drawing/2014/main" id="{76B82B8D-FAEF-4B25-85EC-144A52B21D82}"/>
              </a:ext>
            </a:extLst>
          </p:cNvPr>
          <p:cNvPicPr>
            <a:picLocks noChangeAspect="1"/>
          </p:cNvPicPr>
          <p:nvPr/>
        </p:nvPicPr>
        <p:blipFill>
          <a:blip r:embed="rId3"/>
          <a:stretch>
            <a:fillRect/>
          </a:stretch>
        </p:blipFill>
        <p:spPr>
          <a:xfrm>
            <a:off x="7232009" y="2047529"/>
            <a:ext cx="2091396" cy="1820567"/>
          </a:xfrm>
          <a:prstGeom prst="rect">
            <a:avLst/>
          </a:prstGeom>
        </p:spPr>
      </p:pic>
      <p:pic>
        <p:nvPicPr>
          <p:cNvPr id="8" name="Picture 7">
            <a:extLst>
              <a:ext uri="{FF2B5EF4-FFF2-40B4-BE49-F238E27FC236}">
                <a16:creationId xmlns:a16="http://schemas.microsoft.com/office/drawing/2014/main" id="{6F4DE8B4-5B3A-45CA-A30A-0DEC53EF59FF}"/>
              </a:ext>
            </a:extLst>
          </p:cNvPr>
          <p:cNvPicPr>
            <a:picLocks noChangeAspect="1"/>
          </p:cNvPicPr>
          <p:nvPr/>
        </p:nvPicPr>
        <p:blipFill>
          <a:blip r:embed="rId4"/>
          <a:stretch>
            <a:fillRect/>
          </a:stretch>
        </p:blipFill>
        <p:spPr>
          <a:xfrm>
            <a:off x="2969004" y="2086672"/>
            <a:ext cx="3181794" cy="1781424"/>
          </a:xfrm>
          <a:prstGeom prst="rect">
            <a:avLst/>
          </a:prstGeom>
        </p:spPr>
      </p:pic>
      <mc:AlternateContent xmlns:mc="http://schemas.openxmlformats.org/markup-compatibility/2006">
        <mc:Choice xmlns:p14="http://schemas.microsoft.com/office/powerpoint/2010/main" Requires="p14">
          <p:contentPart p14:bwMode="auto" r:id="rId5">
            <p14:nvContentPartPr>
              <p14:cNvPr id="27" name="Ink 26">
                <a:extLst>
                  <a:ext uri="{FF2B5EF4-FFF2-40B4-BE49-F238E27FC236}">
                    <a16:creationId xmlns:a16="http://schemas.microsoft.com/office/drawing/2014/main" id="{B8E42FD4-1281-4022-A75F-692B495A11C2}"/>
                  </a:ext>
                </a:extLst>
              </p14:cNvPr>
              <p14:cNvContentPartPr/>
              <p14:nvPr/>
            </p14:nvContentPartPr>
            <p14:xfrm>
              <a:off x="9064821" y="812691"/>
              <a:ext cx="2093400" cy="1279800"/>
            </p14:xfrm>
          </p:contentPart>
        </mc:Choice>
        <mc:Fallback>
          <p:pic>
            <p:nvPicPr>
              <p:cNvPr id="27" name="Ink 26">
                <a:extLst>
                  <a:ext uri="{FF2B5EF4-FFF2-40B4-BE49-F238E27FC236}">
                    <a16:creationId xmlns:a16="http://schemas.microsoft.com/office/drawing/2014/main" id="{B8E42FD4-1281-4022-A75F-692B495A11C2}"/>
                  </a:ext>
                </a:extLst>
              </p:cNvPr>
              <p:cNvPicPr/>
              <p:nvPr/>
            </p:nvPicPr>
            <p:blipFill>
              <a:blip r:embed="rId6"/>
              <a:stretch>
                <a:fillRect/>
              </a:stretch>
            </p:blipFill>
            <p:spPr>
              <a:xfrm>
                <a:off x="9055821" y="803691"/>
                <a:ext cx="2111040" cy="129744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71" name="Ink 70">
                <a:extLst>
                  <a:ext uri="{FF2B5EF4-FFF2-40B4-BE49-F238E27FC236}">
                    <a16:creationId xmlns:a16="http://schemas.microsoft.com/office/drawing/2014/main" id="{E3B93499-FBD0-4479-A8B4-5CAE2F6C3E5B}"/>
                  </a:ext>
                </a:extLst>
              </p14:cNvPr>
              <p14:cNvContentPartPr/>
              <p14:nvPr/>
            </p14:nvContentPartPr>
            <p14:xfrm>
              <a:off x="8524101" y="5407731"/>
              <a:ext cx="169200" cy="209160"/>
            </p14:xfrm>
          </p:contentPart>
        </mc:Choice>
        <mc:Fallback>
          <p:pic>
            <p:nvPicPr>
              <p:cNvPr id="71" name="Ink 70">
                <a:extLst>
                  <a:ext uri="{FF2B5EF4-FFF2-40B4-BE49-F238E27FC236}">
                    <a16:creationId xmlns:a16="http://schemas.microsoft.com/office/drawing/2014/main" id="{E3B93499-FBD0-4479-A8B4-5CAE2F6C3E5B}"/>
                  </a:ext>
                </a:extLst>
              </p:cNvPr>
              <p:cNvPicPr/>
              <p:nvPr/>
            </p:nvPicPr>
            <p:blipFill>
              <a:blip r:embed="rId8"/>
              <a:stretch>
                <a:fillRect/>
              </a:stretch>
            </p:blipFill>
            <p:spPr>
              <a:xfrm>
                <a:off x="8515101" y="5398731"/>
                <a:ext cx="186840" cy="22680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78" name="Ink 77">
                <a:extLst>
                  <a:ext uri="{FF2B5EF4-FFF2-40B4-BE49-F238E27FC236}">
                    <a16:creationId xmlns:a16="http://schemas.microsoft.com/office/drawing/2014/main" id="{FC4E148B-EED1-487C-A548-30905D61FD7C}"/>
                  </a:ext>
                </a:extLst>
              </p14:cNvPr>
              <p14:cNvContentPartPr/>
              <p14:nvPr/>
            </p14:nvContentPartPr>
            <p14:xfrm>
              <a:off x="8898141" y="4105971"/>
              <a:ext cx="2692440" cy="1854000"/>
            </p14:xfrm>
          </p:contentPart>
        </mc:Choice>
        <mc:Fallback>
          <p:pic>
            <p:nvPicPr>
              <p:cNvPr id="78" name="Ink 77">
                <a:extLst>
                  <a:ext uri="{FF2B5EF4-FFF2-40B4-BE49-F238E27FC236}">
                    <a16:creationId xmlns:a16="http://schemas.microsoft.com/office/drawing/2014/main" id="{FC4E148B-EED1-487C-A548-30905D61FD7C}"/>
                  </a:ext>
                </a:extLst>
              </p:cNvPr>
              <p:cNvPicPr/>
              <p:nvPr/>
            </p:nvPicPr>
            <p:blipFill>
              <a:blip r:embed="rId10"/>
              <a:stretch>
                <a:fillRect/>
              </a:stretch>
            </p:blipFill>
            <p:spPr>
              <a:xfrm>
                <a:off x="8889141" y="4096971"/>
                <a:ext cx="2710080" cy="187164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79" name="Ink 78">
                <a:extLst>
                  <a:ext uri="{FF2B5EF4-FFF2-40B4-BE49-F238E27FC236}">
                    <a16:creationId xmlns:a16="http://schemas.microsoft.com/office/drawing/2014/main" id="{10AE793C-D102-4F15-9830-91F7A08162E4}"/>
                  </a:ext>
                </a:extLst>
              </p14:cNvPr>
              <p14:cNvContentPartPr/>
              <p14:nvPr/>
            </p14:nvContentPartPr>
            <p14:xfrm>
              <a:off x="3749781" y="5650011"/>
              <a:ext cx="291240" cy="11880"/>
            </p14:xfrm>
          </p:contentPart>
        </mc:Choice>
        <mc:Fallback>
          <p:pic>
            <p:nvPicPr>
              <p:cNvPr id="79" name="Ink 78">
                <a:extLst>
                  <a:ext uri="{FF2B5EF4-FFF2-40B4-BE49-F238E27FC236}">
                    <a16:creationId xmlns:a16="http://schemas.microsoft.com/office/drawing/2014/main" id="{10AE793C-D102-4F15-9830-91F7A08162E4}"/>
                  </a:ext>
                </a:extLst>
              </p:cNvPr>
              <p:cNvPicPr/>
              <p:nvPr/>
            </p:nvPicPr>
            <p:blipFill>
              <a:blip r:embed="rId12"/>
              <a:stretch>
                <a:fillRect/>
              </a:stretch>
            </p:blipFill>
            <p:spPr>
              <a:xfrm>
                <a:off x="3740781" y="5641011"/>
                <a:ext cx="308880" cy="2952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80" name="Ink 79">
                <a:extLst>
                  <a:ext uri="{FF2B5EF4-FFF2-40B4-BE49-F238E27FC236}">
                    <a16:creationId xmlns:a16="http://schemas.microsoft.com/office/drawing/2014/main" id="{BFF2E0D2-A0EF-4D22-BEF9-7851702B1C5B}"/>
                  </a:ext>
                </a:extLst>
              </p14:cNvPr>
              <p14:cNvContentPartPr/>
              <p14:nvPr/>
            </p14:nvContentPartPr>
            <p14:xfrm>
              <a:off x="4395981" y="5659731"/>
              <a:ext cx="148680" cy="360"/>
            </p14:xfrm>
          </p:contentPart>
        </mc:Choice>
        <mc:Fallback>
          <p:pic>
            <p:nvPicPr>
              <p:cNvPr id="80" name="Ink 79">
                <a:extLst>
                  <a:ext uri="{FF2B5EF4-FFF2-40B4-BE49-F238E27FC236}">
                    <a16:creationId xmlns:a16="http://schemas.microsoft.com/office/drawing/2014/main" id="{BFF2E0D2-A0EF-4D22-BEF9-7851702B1C5B}"/>
                  </a:ext>
                </a:extLst>
              </p:cNvPr>
              <p:cNvPicPr/>
              <p:nvPr/>
            </p:nvPicPr>
            <p:blipFill>
              <a:blip r:embed="rId14"/>
              <a:stretch>
                <a:fillRect/>
              </a:stretch>
            </p:blipFill>
            <p:spPr>
              <a:xfrm>
                <a:off x="4386981" y="5650731"/>
                <a:ext cx="166320" cy="18000"/>
              </a:xfrm>
              <a:prstGeom prst="rect">
                <a:avLst/>
              </a:prstGeom>
            </p:spPr>
          </p:pic>
        </mc:Fallback>
      </mc:AlternateContent>
    </p:spTree>
    <p:extLst>
      <p:ext uri="{BB962C8B-B14F-4D97-AF65-F5344CB8AC3E}">
        <p14:creationId xmlns:p14="http://schemas.microsoft.com/office/powerpoint/2010/main" val="74751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12DE9-A157-4B7A-9E58-873D4A034B11}"/>
              </a:ext>
            </a:extLst>
          </p:cNvPr>
          <p:cNvSpPr>
            <a:spLocks noGrp="1"/>
          </p:cNvSpPr>
          <p:nvPr>
            <p:ph type="title"/>
          </p:nvPr>
        </p:nvSpPr>
        <p:spPr/>
        <p:txBody>
          <a:bodyPr/>
          <a:lstStyle/>
          <a:p>
            <a:r>
              <a:rPr lang="en-IN" dirty="0"/>
              <a:t>Implementation</a:t>
            </a:r>
          </a:p>
        </p:txBody>
      </p:sp>
      <p:pic>
        <p:nvPicPr>
          <p:cNvPr id="5" name="Picture 4">
            <a:extLst>
              <a:ext uri="{FF2B5EF4-FFF2-40B4-BE49-F238E27FC236}">
                <a16:creationId xmlns:a16="http://schemas.microsoft.com/office/drawing/2014/main" id="{D7E3B08F-F73A-4882-AF86-D7D25FA4F934}"/>
              </a:ext>
            </a:extLst>
          </p:cNvPr>
          <p:cNvPicPr>
            <a:picLocks noChangeAspect="1"/>
          </p:cNvPicPr>
          <p:nvPr/>
        </p:nvPicPr>
        <p:blipFill>
          <a:blip r:embed="rId2"/>
          <a:stretch>
            <a:fillRect/>
          </a:stretch>
        </p:blipFill>
        <p:spPr>
          <a:xfrm>
            <a:off x="1774416" y="1218284"/>
            <a:ext cx="4667901" cy="1133633"/>
          </a:xfrm>
          <a:prstGeom prst="rect">
            <a:avLst/>
          </a:prstGeom>
        </p:spPr>
      </p:pic>
      <p:sp>
        <p:nvSpPr>
          <p:cNvPr id="6" name="TextBox 5">
            <a:extLst>
              <a:ext uri="{FF2B5EF4-FFF2-40B4-BE49-F238E27FC236}">
                <a16:creationId xmlns:a16="http://schemas.microsoft.com/office/drawing/2014/main" id="{783616F0-650F-4E99-A123-7056AADC1CF5}"/>
              </a:ext>
            </a:extLst>
          </p:cNvPr>
          <p:cNvSpPr txBox="1"/>
          <p:nvPr/>
        </p:nvSpPr>
        <p:spPr>
          <a:xfrm>
            <a:off x="2857355" y="2351917"/>
            <a:ext cx="2342308" cy="923330"/>
          </a:xfrm>
          <a:prstGeom prst="rect">
            <a:avLst/>
          </a:prstGeom>
          <a:noFill/>
        </p:spPr>
        <p:txBody>
          <a:bodyPr wrap="none" rtlCol="0">
            <a:spAutoFit/>
          </a:bodyPr>
          <a:lstStyle/>
          <a:p>
            <a:r>
              <a:rPr lang="en-IN" dirty="0"/>
              <a:t>For node at index i:</a:t>
            </a:r>
          </a:p>
          <a:p>
            <a:r>
              <a:rPr lang="en-IN" dirty="0"/>
              <a:t>Left-child-index: 2i+1</a:t>
            </a:r>
          </a:p>
          <a:p>
            <a:r>
              <a:rPr lang="en-IN" dirty="0"/>
              <a:t>Right-child-index: 2i+2</a:t>
            </a:r>
          </a:p>
        </p:txBody>
      </p:sp>
      <mc:AlternateContent xmlns:mc="http://schemas.openxmlformats.org/markup-compatibility/2006">
        <mc:Choice xmlns:p14="http://schemas.microsoft.com/office/powerpoint/2010/main" Requires="p14">
          <p:contentPart p14:bwMode="auto" r:id="rId3">
            <p14:nvContentPartPr>
              <p14:cNvPr id="3" name="Ink 2">
                <a:extLst>
                  <a:ext uri="{FF2B5EF4-FFF2-40B4-BE49-F238E27FC236}">
                    <a16:creationId xmlns:a16="http://schemas.microsoft.com/office/drawing/2014/main" id="{322D1040-DFFA-4169-B750-520F2F103DAB}"/>
                  </a:ext>
                </a:extLst>
              </p14:cNvPr>
              <p14:cNvContentPartPr/>
              <p14:nvPr/>
            </p14:nvContentPartPr>
            <p14:xfrm>
              <a:off x="9775461" y="692451"/>
              <a:ext cx="10080" cy="2520"/>
            </p14:xfrm>
          </p:contentPart>
        </mc:Choice>
        <mc:Fallback>
          <p:pic>
            <p:nvPicPr>
              <p:cNvPr id="3" name="Ink 2">
                <a:extLst>
                  <a:ext uri="{FF2B5EF4-FFF2-40B4-BE49-F238E27FC236}">
                    <a16:creationId xmlns:a16="http://schemas.microsoft.com/office/drawing/2014/main" id="{322D1040-DFFA-4169-B750-520F2F103DAB}"/>
                  </a:ext>
                </a:extLst>
              </p:cNvPr>
              <p:cNvPicPr/>
              <p:nvPr/>
            </p:nvPicPr>
            <p:blipFill>
              <a:blip r:embed="rId4"/>
              <a:stretch>
                <a:fillRect/>
              </a:stretch>
            </p:blipFill>
            <p:spPr>
              <a:xfrm>
                <a:off x="9766461" y="683451"/>
                <a:ext cx="27720" cy="2016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8" name="Ink 7">
                <a:extLst>
                  <a:ext uri="{FF2B5EF4-FFF2-40B4-BE49-F238E27FC236}">
                    <a16:creationId xmlns:a16="http://schemas.microsoft.com/office/drawing/2014/main" id="{E0153E36-6E0D-4859-8DE4-F91DD5408E17}"/>
                  </a:ext>
                </a:extLst>
              </p14:cNvPr>
              <p14:cNvContentPartPr/>
              <p14:nvPr/>
            </p14:nvContentPartPr>
            <p14:xfrm>
              <a:off x="8429241" y="830956"/>
              <a:ext cx="2646360" cy="1663200"/>
            </p14:xfrm>
          </p:contentPart>
        </mc:Choice>
        <mc:Fallback>
          <p:pic>
            <p:nvPicPr>
              <p:cNvPr id="8" name="Ink 7">
                <a:extLst>
                  <a:ext uri="{FF2B5EF4-FFF2-40B4-BE49-F238E27FC236}">
                    <a16:creationId xmlns:a16="http://schemas.microsoft.com/office/drawing/2014/main" id="{E0153E36-6E0D-4859-8DE4-F91DD5408E17}"/>
                  </a:ext>
                </a:extLst>
              </p:cNvPr>
              <p:cNvPicPr/>
              <p:nvPr/>
            </p:nvPicPr>
            <p:blipFill>
              <a:blip r:embed="rId6"/>
              <a:stretch>
                <a:fillRect/>
              </a:stretch>
            </p:blipFill>
            <p:spPr>
              <a:xfrm>
                <a:off x="8420241" y="821956"/>
                <a:ext cx="2664000" cy="168084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4" name="Ink 3">
                <a:extLst>
                  <a:ext uri="{FF2B5EF4-FFF2-40B4-BE49-F238E27FC236}">
                    <a16:creationId xmlns:a16="http://schemas.microsoft.com/office/drawing/2014/main" id="{FA77F161-9576-4A4E-8B69-FCC7D19626CA}"/>
                  </a:ext>
                </a:extLst>
              </p14:cNvPr>
              <p14:cNvContentPartPr/>
              <p14:nvPr/>
            </p14:nvContentPartPr>
            <p14:xfrm>
              <a:off x="9115581" y="647451"/>
              <a:ext cx="202680" cy="175680"/>
            </p14:xfrm>
          </p:contentPart>
        </mc:Choice>
        <mc:Fallback>
          <p:pic>
            <p:nvPicPr>
              <p:cNvPr id="4" name="Ink 3">
                <a:extLst>
                  <a:ext uri="{FF2B5EF4-FFF2-40B4-BE49-F238E27FC236}">
                    <a16:creationId xmlns:a16="http://schemas.microsoft.com/office/drawing/2014/main" id="{FA77F161-9576-4A4E-8B69-FCC7D19626CA}"/>
                  </a:ext>
                </a:extLst>
              </p:cNvPr>
              <p:cNvPicPr/>
              <p:nvPr/>
            </p:nvPicPr>
            <p:blipFill>
              <a:blip r:embed="rId8"/>
              <a:stretch>
                <a:fillRect/>
              </a:stretch>
            </p:blipFill>
            <p:spPr>
              <a:xfrm>
                <a:off x="9106581" y="638451"/>
                <a:ext cx="220320" cy="19332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9" name="Ink 8">
                <a:extLst>
                  <a:ext uri="{FF2B5EF4-FFF2-40B4-BE49-F238E27FC236}">
                    <a16:creationId xmlns:a16="http://schemas.microsoft.com/office/drawing/2014/main" id="{98AFA042-A053-4FAE-9F5C-1BEC8E67AD7C}"/>
                  </a:ext>
                </a:extLst>
              </p14:cNvPr>
              <p14:cNvContentPartPr/>
              <p14:nvPr/>
            </p14:nvContentPartPr>
            <p14:xfrm>
              <a:off x="8816061" y="1298691"/>
              <a:ext cx="244080" cy="169200"/>
            </p14:xfrm>
          </p:contentPart>
        </mc:Choice>
        <mc:Fallback>
          <p:pic>
            <p:nvPicPr>
              <p:cNvPr id="9" name="Ink 8">
                <a:extLst>
                  <a:ext uri="{FF2B5EF4-FFF2-40B4-BE49-F238E27FC236}">
                    <a16:creationId xmlns:a16="http://schemas.microsoft.com/office/drawing/2014/main" id="{98AFA042-A053-4FAE-9F5C-1BEC8E67AD7C}"/>
                  </a:ext>
                </a:extLst>
              </p:cNvPr>
              <p:cNvPicPr/>
              <p:nvPr/>
            </p:nvPicPr>
            <p:blipFill>
              <a:blip r:embed="rId10"/>
              <a:stretch>
                <a:fillRect/>
              </a:stretch>
            </p:blipFill>
            <p:spPr>
              <a:xfrm>
                <a:off x="8807061" y="1289691"/>
                <a:ext cx="261720" cy="18684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10" name="Ink 9">
                <a:extLst>
                  <a:ext uri="{FF2B5EF4-FFF2-40B4-BE49-F238E27FC236}">
                    <a16:creationId xmlns:a16="http://schemas.microsoft.com/office/drawing/2014/main" id="{E6EB1D98-A19A-42DE-B95E-6FD9EA5F8601}"/>
                  </a:ext>
                </a:extLst>
              </p14:cNvPr>
              <p14:cNvContentPartPr/>
              <p14:nvPr/>
            </p14:nvContentPartPr>
            <p14:xfrm>
              <a:off x="10290261" y="1169451"/>
              <a:ext cx="266400" cy="106920"/>
            </p14:xfrm>
          </p:contentPart>
        </mc:Choice>
        <mc:Fallback>
          <p:pic>
            <p:nvPicPr>
              <p:cNvPr id="10" name="Ink 9">
                <a:extLst>
                  <a:ext uri="{FF2B5EF4-FFF2-40B4-BE49-F238E27FC236}">
                    <a16:creationId xmlns:a16="http://schemas.microsoft.com/office/drawing/2014/main" id="{E6EB1D98-A19A-42DE-B95E-6FD9EA5F8601}"/>
                  </a:ext>
                </a:extLst>
              </p:cNvPr>
              <p:cNvPicPr/>
              <p:nvPr/>
            </p:nvPicPr>
            <p:blipFill>
              <a:blip r:embed="rId12"/>
              <a:stretch>
                <a:fillRect/>
              </a:stretch>
            </p:blipFill>
            <p:spPr>
              <a:xfrm>
                <a:off x="10281261" y="1160451"/>
                <a:ext cx="284040" cy="12456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11" name="Ink 10">
                <a:extLst>
                  <a:ext uri="{FF2B5EF4-FFF2-40B4-BE49-F238E27FC236}">
                    <a16:creationId xmlns:a16="http://schemas.microsoft.com/office/drawing/2014/main" id="{C9B39372-CCD3-408B-8059-6487226171F1}"/>
                  </a:ext>
                </a:extLst>
              </p14:cNvPr>
              <p14:cNvContentPartPr/>
              <p14:nvPr/>
            </p14:nvContentPartPr>
            <p14:xfrm>
              <a:off x="8123061" y="2358891"/>
              <a:ext cx="168840" cy="127440"/>
            </p14:xfrm>
          </p:contentPart>
        </mc:Choice>
        <mc:Fallback>
          <p:pic>
            <p:nvPicPr>
              <p:cNvPr id="11" name="Ink 10">
                <a:extLst>
                  <a:ext uri="{FF2B5EF4-FFF2-40B4-BE49-F238E27FC236}">
                    <a16:creationId xmlns:a16="http://schemas.microsoft.com/office/drawing/2014/main" id="{C9B39372-CCD3-408B-8059-6487226171F1}"/>
                  </a:ext>
                </a:extLst>
              </p:cNvPr>
              <p:cNvPicPr/>
              <p:nvPr/>
            </p:nvPicPr>
            <p:blipFill>
              <a:blip r:embed="rId14"/>
              <a:stretch>
                <a:fillRect/>
              </a:stretch>
            </p:blipFill>
            <p:spPr>
              <a:xfrm>
                <a:off x="8114061" y="2349891"/>
                <a:ext cx="186480" cy="14508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12" name="Ink 11">
                <a:extLst>
                  <a:ext uri="{FF2B5EF4-FFF2-40B4-BE49-F238E27FC236}">
                    <a16:creationId xmlns:a16="http://schemas.microsoft.com/office/drawing/2014/main" id="{9BE02808-4A03-44B9-A318-F76C27C47501}"/>
                  </a:ext>
                </a:extLst>
              </p14:cNvPr>
              <p14:cNvContentPartPr/>
              <p14:nvPr/>
            </p14:nvContentPartPr>
            <p14:xfrm>
              <a:off x="9258501" y="2386611"/>
              <a:ext cx="159480" cy="219600"/>
            </p14:xfrm>
          </p:contentPart>
        </mc:Choice>
        <mc:Fallback>
          <p:pic>
            <p:nvPicPr>
              <p:cNvPr id="12" name="Ink 11">
                <a:extLst>
                  <a:ext uri="{FF2B5EF4-FFF2-40B4-BE49-F238E27FC236}">
                    <a16:creationId xmlns:a16="http://schemas.microsoft.com/office/drawing/2014/main" id="{9BE02808-4A03-44B9-A318-F76C27C47501}"/>
                  </a:ext>
                </a:extLst>
              </p:cNvPr>
              <p:cNvPicPr/>
              <p:nvPr/>
            </p:nvPicPr>
            <p:blipFill>
              <a:blip r:embed="rId16"/>
              <a:stretch>
                <a:fillRect/>
              </a:stretch>
            </p:blipFill>
            <p:spPr>
              <a:xfrm>
                <a:off x="9249501" y="2377611"/>
                <a:ext cx="177120" cy="23724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16" name="Ink 15">
                <a:extLst>
                  <a:ext uri="{FF2B5EF4-FFF2-40B4-BE49-F238E27FC236}">
                    <a16:creationId xmlns:a16="http://schemas.microsoft.com/office/drawing/2014/main" id="{CE109112-C214-45DC-A97D-AE85506D287C}"/>
                  </a:ext>
                </a:extLst>
              </p14:cNvPr>
              <p14:cNvContentPartPr/>
              <p14:nvPr/>
            </p14:nvContentPartPr>
            <p14:xfrm>
              <a:off x="10794261" y="2393811"/>
              <a:ext cx="153720" cy="236880"/>
            </p14:xfrm>
          </p:contentPart>
        </mc:Choice>
        <mc:Fallback>
          <p:pic>
            <p:nvPicPr>
              <p:cNvPr id="16" name="Ink 15">
                <a:extLst>
                  <a:ext uri="{FF2B5EF4-FFF2-40B4-BE49-F238E27FC236}">
                    <a16:creationId xmlns:a16="http://schemas.microsoft.com/office/drawing/2014/main" id="{CE109112-C214-45DC-A97D-AE85506D287C}"/>
                  </a:ext>
                </a:extLst>
              </p:cNvPr>
              <p:cNvPicPr/>
              <p:nvPr/>
            </p:nvPicPr>
            <p:blipFill>
              <a:blip r:embed="rId18"/>
              <a:stretch>
                <a:fillRect/>
              </a:stretch>
            </p:blipFill>
            <p:spPr>
              <a:xfrm>
                <a:off x="10785261" y="2384811"/>
                <a:ext cx="171360" cy="25452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17" name="Ink 16">
                <a:extLst>
                  <a:ext uri="{FF2B5EF4-FFF2-40B4-BE49-F238E27FC236}">
                    <a16:creationId xmlns:a16="http://schemas.microsoft.com/office/drawing/2014/main" id="{71A30910-5848-4023-B697-3EAB68375A55}"/>
                  </a:ext>
                </a:extLst>
              </p14:cNvPr>
              <p14:cNvContentPartPr/>
              <p14:nvPr/>
            </p14:nvContentPartPr>
            <p14:xfrm>
              <a:off x="10131861" y="2471931"/>
              <a:ext cx="203400" cy="152640"/>
            </p14:xfrm>
          </p:contentPart>
        </mc:Choice>
        <mc:Fallback>
          <p:pic>
            <p:nvPicPr>
              <p:cNvPr id="17" name="Ink 16">
                <a:extLst>
                  <a:ext uri="{FF2B5EF4-FFF2-40B4-BE49-F238E27FC236}">
                    <a16:creationId xmlns:a16="http://schemas.microsoft.com/office/drawing/2014/main" id="{71A30910-5848-4023-B697-3EAB68375A55}"/>
                  </a:ext>
                </a:extLst>
              </p:cNvPr>
              <p:cNvPicPr/>
              <p:nvPr/>
            </p:nvPicPr>
            <p:blipFill>
              <a:blip r:embed="rId20"/>
              <a:stretch>
                <a:fillRect/>
              </a:stretch>
            </p:blipFill>
            <p:spPr>
              <a:xfrm>
                <a:off x="10122861" y="2462931"/>
                <a:ext cx="221040" cy="170280"/>
              </a:xfrm>
              <a:prstGeom prst="rect">
                <a:avLst/>
              </a:prstGeom>
            </p:spPr>
          </p:pic>
        </mc:Fallback>
      </mc:AlternateContent>
      <p:graphicFrame>
        <p:nvGraphicFramePr>
          <p:cNvPr id="18" name="Table 18">
            <a:extLst>
              <a:ext uri="{FF2B5EF4-FFF2-40B4-BE49-F238E27FC236}">
                <a16:creationId xmlns:a16="http://schemas.microsoft.com/office/drawing/2014/main" id="{79BDCF39-9F7C-4348-BA7E-7CDEF7604304}"/>
              </a:ext>
            </a:extLst>
          </p:cNvPr>
          <p:cNvGraphicFramePr>
            <a:graphicFrameLocks noGrp="1"/>
          </p:cNvGraphicFramePr>
          <p:nvPr>
            <p:extLst>
              <p:ext uri="{D42A27DB-BD31-4B8C-83A1-F6EECF244321}">
                <p14:modId xmlns:p14="http://schemas.microsoft.com/office/powerpoint/2010/main" val="215414403"/>
              </p:ext>
            </p:extLst>
          </p:nvPr>
        </p:nvGraphicFramePr>
        <p:xfrm>
          <a:off x="301242" y="3667200"/>
          <a:ext cx="8127999" cy="185420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4055235012"/>
                    </a:ext>
                  </a:extLst>
                </a:gridCol>
                <a:gridCol w="2709333">
                  <a:extLst>
                    <a:ext uri="{9D8B030D-6E8A-4147-A177-3AD203B41FA5}">
                      <a16:colId xmlns:a16="http://schemas.microsoft.com/office/drawing/2014/main" val="3301248455"/>
                    </a:ext>
                  </a:extLst>
                </a:gridCol>
                <a:gridCol w="2709333">
                  <a:extLst>
                    <a:ext uri="{9D8B030D-6E8A-4147-A177-3AD203B41FA5}">
                      <a16:colId xmlns:a16="http://schemas.microsoft.com/office/drawing/2014/main" val="3343145971"/>
                    </a:ext>
                  </a:extLst>
                </a:gridCol>
              </a:tblGrid>
              <a:tr h="370840">
                <a:tc>
                  <a:txBody>
                    <a:bodyPr/>
                    <a:lstStyle/>
                    <a:p>
                      <a:pPr algn="ctr"/>
                      <a:r>
                        <a:rPr lang="en-IN" dirty="0"/>
                        <a:t>Index</a:t>
                      </a:r>
                    </a:p>
                  </a:txBody>
                  <a:tcPr/>
                </a:tc>
                <a:tc>
                  <a:txBody>
                    <a:bodyPr/>
                    <a:lstStyle/>
                    <a:p>
                      <a:pPr algn="ctr"/>
                      <a:r>
                        <a:rPr lang="en-IN" dirty="0"/>
                        <a:t>Left Child Index</a:t>
                      </a:r>
                    </a:p>
                  </a:txBody>
                  <a:tcPr/>
                </a:tc>
                <a:tc>
                  <a:txBody>
                    <a:bodyPr/>
                    <a:lstStyle/>
                    <a:p>
                      <a:pPr algn="ctr"/>
                      <a:r>
                        <a:rPr lang="en-IN" dirty="0"/>
                        <a:t>Right Child Index</a:t>
                      </a:r>
                    </a:p>
                  </a:txBody>
                  <a:tcPr/>
                </a:tc>
                <a:extLst>
                  <a:ext uri="{0D108BD9-81ED-4DB2-BD59-A6C34878D82A}">
                    <a16:rowId xmlns:a16="http://schemas.microsoft.com/office/drawing/2014/main" val="3664665067"/>
                  </a:ext>
                </a:extLst>
              </a:tr>
              <a:tr h="370840">
                <a:tc>
                  <a:txBody>
                    <a:bodyPr/>
                    <a:lstStyle/>
                    <a:p>
                      <a:pPr algn="ctr"/>
                      <a:r>
                        <a:rPr lang="en-IN" dirty="0"/>
                        <a:t>0</a:t>
                      </a:r>
                    </a:p>
                  </a:txBody>
                  <a:tcPr/>
                </a:tc>
                <a:tc>
                  <a:txBody>
                    <a:bodyPr/>
                    <a:lstStyle/>
                    <a:p>
                      <a:pPr algn="ctr"/>
                      <a:r>
                        <a:rPr lang="en-IN" dirty="0"/>
                        <a:t>1</a:t>
                      </a:r>
                    </a:p>
                  </a:txBody>
                  <a:tcPr/>
                </a:tc>
                <a:tc>
                  <a:txBody>
                    <a:bodyPr/>
                    <a:lstStyle/>
                    <a:p>
                      <a:pPr algn="ctr"/>
                      <a:r>
                        <a:rPr lang="en-IN" dirty="0"/>
                        <a:t>2</a:t>
                      </a:r>
                    </a:p>
                  </a:txBody>
                  <a:tcPr/>
                </a:tc>
                <a:extLst>
                  <a:ext uri="{0D108BD9-81ED-4DB2-BD59-A6C34878D82A}">
                    <a16:rowId xmlns:a16="http://schemas.microsoft.com/office/drawing/2014/main" val="159694750"/>
                  </a:ext>
                </a:extLst>
              </a:tr>
              <a:tr h="370840">
                <a:tc>
                  <a:txBody>
                    <a:bodyPr/>
                    <a:lstStyle/>
                    <a:p>
                      <a:pPr algn="ctr"/>
                      <a:r>
                        <a:rPr lang="en-IN" dirty="0"/>
                        <a:t>1</a:t>
                      </a:r>
                    </a:p>
                  </a:txBody>
                  <a:tcPr/>
                </a:tc>
                <a:tc>
                  <a:txBody>
                    <a:bodyPr/>
                    <a:lstStyle/>
                    <a:p>
                      <a:pPr algn="ctr"/>
                      <a:r>
                        <a:rPr lang="en-IN" dirty="0"/>
                        <a:t>3</a:t>
                      </a:r>
                    </a:p>
                  </a:txBody>
                  <a:tcPr/>
                </a:tc>
                <a:tc>
                  <a:txBody>
                    <a:bodyPr/>
                    <a:lstStyle/>
                    <a:p>
                      <a:pPr algn="ctr"/>
                      <a:r>
                        <a:rPr lang="en-IN" dirty="0"/>
                        <a:t>4</a:t>
                      </a:r>
                    </a:p>
                  </a:txBody>
                  <a:tcPr/>
                </a:tc>
                <a:extLst>
                  <a:ext uri="{0D108BD9-81ED-4DB2-BD59-A6C34878D82A}">
                    <a16:rowId xmlns:a16="http://schemas.microsoft.com/office/drawing/2014/main" val="2741210517"/>
                  </a:ext>
                </a:extLst>
              </a:tr>
              <a:tr h="370840">
                <a:tc>
                  <a:txBody>
                    <a:bodyPr/>
                    <a:lstStyle/>
                    <a:p>
                      <a:pPr algn="ctr"/>
                      <a:r>
                        <a:rPr lang="en-IN" dirty="0"/>
                        <a:t>2</a:t>
                      </a:r>
                    </a:p>
                  </a:txBody>
                  <a:tcPr/>
                </a:tc>
                <a:tc>
                  <a:txBody>
                    <a:bodyPr/>
                    <a:lstStyle/>
                    <a:p>
                      <a:pPr algn="ctr"/>
                      <a:r>
                        <a:rPr lang="en-IN" dirty="0"/>
                        <a:t>5</a:t>
                      </a:r>
                    </a:p>
                  </a:txBody>
                  <a:tcPr/>
                </a:tc>
                <a:tc>
                  <a:txBody>
                    <a:bodyPr/>
                    <a:lstStyle/>
                    <a:p>
                      <a:pPr algn="ctr"/>
                      <a:r>
                        <a:rPr lang="en-IN" dirty="0"/>
                        <a:t>6</a:t>
                      </a:r>
                    </a:p>
                  </a:txBody>
                  <a:tcPr/>
                </a:tc>
                <a:extLst>
                  <a:ext uri="{0D108BD9-81ED-4DB2-BD59-A6C34878D82A}">
                    <a16:rowId xmlns:a16="http://schemas.microsoft.com/office/drawing/2014/main" val="2267237026"/>
                  </a:ext>
                </a:extLst>
              </a:tr>
              <a:tr h="370840">
                <a:tc>
                  <a:txBody>
                    <a:bodyPr/>
                    <a:lstStyle/>
                    <a:p>
                      <a:pPr algn="ctr"/>
                      <a:r>
                        <a:rPr lang="en-IN" dirty="0" err="1"/>
                        <a:t>i</a:t>
                      </a:r>
                      <a:endParaRPr lang="en-IN" dirty="0"/>
                    </a:p>
                  </a:txBody>
                  <a:tcPr/>
                </a:tc>
                <a:tc>
                  <a:txBody>
                    <a:bodyPr/>
                    <a:lstStyle/>
                    <a:p>
                      <a:pPr algn="ctr"/>
                      <a:r>
                        <a:rPr lang="en-IN" dirty="0"/>
                        <a:t>2*</a:t>
                      </a:r>
                      <a:r>
                        <a:rPr lang="en-IN" dirty="0" err="1"/>
                        <a:t>i</a:t>
                      </a:r>
                      <a:r>
                        <a:rPr lang="en-IN" dirty="0"/>
                        <a:t> + 1</a:t>
                      </a:r>
                    </a:p>
                  </a:txBody>
                  <a:tcPr/>
                </a:tc>
                <a:tc>
                  <a:txBody>
                    <a:bodyPr/>
                    <a:lstStyle/>
                    <a:p>
                      <a:pPr algn="ctr"/>
                      <a:r>
                        <a:rPr lang="en-IN" dirty="0"/>
                        <a:t>2i+2</a:t>
                      </a:r>
                    </a:p>
                  </a:txBody>
                  <a:tcPr/>
                </a:tc>
                <a:extLst>
                  <a:ext uri="{0D108BD9-81ED-4DB2-BD59-A6C34878D82A}">
                    <a16:rowId xmlns:a16="http://schemas.microsoft.com/office/drawing/2014/main" val="3267687711"/>
                  </a:ext>
                </a:extLst>
              </a:tr>
            </a:tbl>
          </a:graphicData>
        </a:graphic>
      </p:graphicFrame>
    </p:spTree>
    <p:extLst>
      <p:ext uri="{BB962C8B-B14F-4D97-AF65-F5344CB8AC3E}">
        <p14:creationId xmlns:p14="http://schemas.microsoft.com/office/powerpoint/2010/main" val="198911271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oncourse">
  <a:themeElements>
    <a:clrScheme name="Civic">
      <a:dk1>
        <a:sysClr val="windowText" lastClr="000000"/>
      </a:dk1>
      <a:lt1>
        <a:sysClr val="window" lastClr="FFFFFF"/>
      </a:lt1>
      <a:dk2>
        <a:srgbClr val="646B86"/>
      </a:dk2>
      <a:lt2>
        <a:srgbClr val="C5D1D7"/>
      </a:lt2>
      <a:accent1>
        <a:srgbClr val="D16349"/>
      </a:accent1>
      <a:accent2>
        <a:srgbClr val="CCB400"/>
      </a:accent2>
      <a:accent3>
        <a:srgbClr val="8CADAE"/>
      </a:accent3>
      <a:accent4>
        <a:srgbClr val="8C7B70"/>
      </a:accent4>
      <a:accent5>
        <a:srgbClr val="8FB08C"/>
      </a:accent5>
      <a:accent6>
        <a:srgbClr val="D19049"/>
      </a:accent6>
      <a:hlink>
        <a:srgbClr val="00A3D6"/>
      </a:hlink>
      <a:folHlink>
        <a:srgbClr val="694F07"/>
      </a:folHlink>
    </a:clrScheme>
    <a:fontScheme name="Concourse">
      <a:maj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font script="Geor" typeface="Sylfaen"/>
      </a:majorFont>
      <a:min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font script="Geor" typeface="Sylfaen"/>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65000"/>
                <a:satMod val="300000"/>
              </a:schemeClr>
            </a:gs>
          </a:gsLst>
          <a:path path="circle">
            <a:fillToRect l="65000" b="98000"/>
          </a:path>
        </a:gradFill>
        <a:blipFill>
          <a:blip xmlns:r="http://schemas.openxmlformats.org/officeDocument/2006/relationships" r:embed="rId1">
            <a:duotone>
              <a:schemeClr val="phClr">
                <a:shade val="60000"/>
                <a:satMod val="110000"/>
              </a:schemeClr>
              <a:schemeClr val="phClr">
                <a:tint val="95000"/>
              </a:schemeClr>
            </a:duotone>
          </a:blip>
          <a:tile tx="0" ty="0" sx="50000" sy="5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Concourse</Template>
  <TotalTime>1551</TotalTime>
  <Words>550</Words>
  <Application>Microsoft Office PowerPoint</Application>
  <PresentationFormat>Widescreen</PresentationFormat>
  <Paragraphs>145</Paragraphs>
  <Slides>25</Slides>
  <Notes>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25</vt:i4>
      </vt:variant>
    </vt:vector>
  </HeadingPairs>
  <TitlesOfParts>
    <vt:vector size="35" baseType="lpstr">
      <vt:lpstr>Arial</vt:lpstr>
      <vt:lpstr>Arial </vt:lpstr>
      <vt:lpstr>Arial Black</vt:lpstr>
      <vt:lpstr>Calibri</vt:lpstr>
      <vt:lpstr>Lucida Sans Unicode</vt:lpstr>
      <vt:lpstr>Montserrat</vt:lpstr>
      <vt:lpstr>Verdana</vt:lpstr>
      <vt:lpstr>Wingdings 2</vt:lpstr>
      <vt:lpstr>Wingdings 3</vt:lpstr>
      <vt:lpstr>Concourse</vt:lpstr>
      <vt:lpstr>Data Structures</vt:lpstr>
      <vt:lpstr>Introduction</vt:lpstr>
      <vt:lpstr>Trees</vt:lpstr>
      <vt:lpstr>Some Terminologies:</vt:lpstr>
      <vt:lpstr>Tree is a Recursive Data Structure</vt:lpstr>
      <vt:lpstr>Binary Tree</vt:lpstr>
      <vt:lpstr>Which of these are Binary Trees?</vt:lpstr>
      <vt:lpstr>Implementation</vt:lpstr>
      <vt:lpstr>Implementation</vt:lpstr>
      <vt:lpstr>Implementation</vt:lpstr>
      <vt:lpstr>Implementation</vt:lpstr>
      <vt:lpstr>Types of Binary trees</vt:lpstr>
      <vt:lpstr>Types of Binary trees</vt:lpstr>
      <vt:lpstr>Types of Binary trees</vt:lpstr>
      <vt:lpstr>Binary Search Tree</vt:lpstr>
      <vt:lpstr>Which of these are BST’s?</vt:lpstr>
      <vt:lpstr>Comparison</vt:lpstr>
      <vt:lpstr>Creating a Binary Tree</vt:lpstr>
      <vt:lpstr>Find the sum of all nodes in a Binary Tree</vt:lpstr>
      <vt:lpstr>Dry Run - Sum of all nodes in a Binary Tree</vt:lpstr>
      <vt:lpstr>Find the number of nodes in a Binary Tree</vt:lpstr>
      <vt:lpstr>Find the number of leaf nodes in a Binary Tree</vt:lpstr>
      <vt:lpstr>H.W. -&gt; Find height of a Binary Tree</vt:lpstr>
      <vt:lpstr>What’s next?</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Sehajpreet Singh</dc:creator>
  <cp:lastModifiedBy>Sehajpreet Singh</cp:lastModifiedBy>
  <cp:revision>309</cp:revision>
  <dcterms:created xsi:type="dcterms:W3CDTF">2020-04-22T15:02:33Z</dcterms:created>
  <dcterms:modified xsi:type="dcterms:W3CDTF">2022-05-18T13:29:33Z</dcterms:modified>
</cp:coreProperties>
</file>